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308" r:id="rId4"/>
    <p:sldId id="312" r:id="rId5"/>
    <p:sldId id="317" r:id="rId6"/>
    <p:sldId id="352" r:id="rId7"/>
    <p:sldId id="260" r:id="rId8"/>
    <p:sldId id="336" r:id="rId9"/>
    <p:sldId id="313" r:id="rId10"/>
    <p:sldId id="314" r:id="rId11"/>
    <p:sldId id="353" r:id="rId12"/>
    <p:sldId id="354" r:id="rId13"/>
    <p:sldId id="355" r:id="rId14"/>
    <p:sldId id="357" r:id="rId15"/>
    <p:sldId id="358" r:id="rId16"/>
    <p:sldId id="356" r:id="rId17"/>
    <p:sldId id="345" r:id="rId18"/>
    <p:sldId id="334" r:id="rId19"/>
    <p:sldId id="359" r:id="rId20"/>
    <p:sldId id="346" r:id="rId21"/>
    <p:sldId id="299" r:id="rId22"/>
    <p:sldId id="307" r:id="rId2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3FE"/>
    <a:srgbClr val="A6D9D0"/>
    <a:srgbClr val="F93363"/>
    <a:srgbClr val="AA5CFE"/>
    <a:srgbClr val="F6954E"/>
    <a:srgbClr val="F87374"/>
    <a:srgbClr val="A1DD56"/>
    <a:srgbClr val="FF2173"/>
    <a:srgbClr val="CEF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74AB20-3381-4A76-9963-6245E82348FB}">
  <a:tblStyle styleId="{B674AB20-3381-4A76-9963-6245E8234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06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9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877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cb566e1d5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cb566e1d5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54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d66ce913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d66ce913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96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9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d5ab678d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d5ab678d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3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7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dd66ce913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dd66ce913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33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5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cb566e1d5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cb566e1d5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26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dac1016dc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dac1016dc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15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dac1016dc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dac1016dc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93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28475" y="981513"/>
            <a:ext cx="4101600" cy="27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28475" y="3713663"/>
            <a:ext cx="41013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file:///D:\Mine\Ready%202024\Final_Project\used_cars_platform-ready-project\Dashboard\Used_cars_dashboard.pbix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28475" y="432391"/>
            <a:ext cx="4101600" cy="3586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6600" dirty="0"/>
              <a:t>Used Cars Platform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428475" y="3713663"/>
            <a:ext cx="41013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Abduallah Hussien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613916" y="-2"/>
            <a:ext cx="4101452" cy="5143375"/>
            <a:chOff x="613916" y="-2"/>
            <a:chExt cx="4101452" cy="5143375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5"/>
            <p:cNvGrpSpPr/>
            <p:nvPr/>
          </p:nvGrpSpPr>
          <p:grpSpPr>
            <a:xfrm>
              <a:off x="1061645" y="1280319"/>
              <a:ext cx="3206012" cy="3863054"/>
              <a:chOff x="1636125" y="238125"/>
              <a:chExt cx="4347725" cy="5238750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1636125" y="4663775"/>
                <a:ext cx="4347725" cy="813100"/>
              </a:xfrm>
              <a:custGeom>
                <a:avLst/>
                <a:gdLst/>
                <a:ahLst/>
                <a:cxnLst/>
                <a:rect l="l" t="t" r="r" b="b"/>
                <a:pathLst>
                  <a:path w="173909" h="32524" extrusionOk="0">
                    <a:moveTo>
                      <a:pt x="64014" y="0"/>
                    </a:moveTo>
                    <a:lnTo>
                      <a:pt x="0" y="32297"/>
                    </a:lnTo>
                    <a:lnTo>
                      <a:pt x="173909" y="32524"/>
                    </a:lnTo>
                    <a:lnTo>
                      <a:pt x="173909" y="32524"/>
                    </a:lnTo>
                    <a:lnTo>
                      <a:pt x="1085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50450" y="4437125"/>
                <a:ext cx="947325" cy="855975"/>
              </a:xfrm>
              <a:custGeom>
                <a:avLst/>
                <a:gdLst/>
                <a:ahLst/>
                <a:cxnLst/>
                <a:rect l="l" t="t" r="r" b="b"/>
                <a:pathLst>
                  <a:path w="37893" h="34239" extrusionOk="0">
                    <a:moveTo>
                      <a:pt x="15441" y="0"/>
                    </a:moveTo>
                    <a:lnTo>
                      <a:pt x="0" y="13245"/>
                    </a:lnTo>
                    <a:lnTo>
                      <a:pt x="0" y="16687"/>
                    </a:lnTo>
                    <a:lnTo>
                      <a:pt x="19634" y="34238"/>
                    </a:lnTo>
                    <a:lnTo>
                      <a:pt x="37893" y="21688"/>
                    </a:lnTo>
                    <a:lnTo>
                      <a:pt x="14789" y="9633"/>
                    </a:lnTo>
                    <a:lnTo>
                      <a:pt x="15441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794925" y="4437125"/>
                <a:ext cx="947325" cy="855975"/>
              </a:xfrm>
              <a:custGeom>
                <a:avLst/>
                <a:gdLst/>
                <a:ahLst/>
                <a:cxnLst/>
                <a:rect l="l" t="t" r="r" b="b"/>
                <a:pathLst>
                  <a:path w="37893" h="34239" extrusionOk="0">
                    <a:moveTo>
                      <a:pt x="22453" y="0"/>
                    </a:moveTo>
                    <a:lnTo>
                      <a:pt x="23104" y="9633"/>
                    </a:lnTo>
                    <a:lnTo>
                      <a:pt x="0" y="21688"/>
                    </a:lnTo>
                    <a:lnTo>
                      <a:pt x="18260" y="34238"/>
                    </a:lnTo>
                    <a:lnTo>
                      <a:pt x="37893" y="16687"/>
                    </a:lnTo>
                    <a:lnTo>
                      <a:pt x="37893" y="13245"/>
                    </a:lnTo>
                    <a:lnTo>
                      <a:pt x="22453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177950" y="2183025"/>
                <a:ext cx="664025" cy="8035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32143" extrusionOk="0">
                    <a:moveTo>
                      <a:pt x="11148" y="1"/>
                    </a:moveTo>
                    <a:lnTo>
                      <a:pt x="10808" y="15"/>
                    </a:lnTo>
                    <a:lnTo>
                      <a:pt x="10483" y="29"/>
                    </a:lnTo>
                    <a:lnTo>
                      <a:pt x="10143" y="58"/>
                    </a:lnTo>
                    <a:lnTo>
                      <a:pt x="9803" y="86"/>
                    </a:lnTo>
                    <a:lnTo>
                      <a:pt x="9463" y="142"/>
                    </a:lnTo>
                    <a:lnTo>
                      <a:pt x="9123" y="199"/>
                    </a:lnTo>
                    <a:lnTo>
                      <a:pt x="8783" y="284"/>
                    </a:lnTo>
                    <a:lnTo>
                      <a:pt x="8443" y="369"/>
                    </a:lnTo>
                    <a:lnTo>
                      <a:pt x="8103" y="482"/>
                    </a:lnTo>
                    <a:lnTo>
                      <a:pt x="7749" y="610"/>
                    </a:lnTo>
                    <a:lnTo>
                      <a:pt x="7409" y="737"/>
                    </a:lnTo>
                    <a:lnTo>
                      <a:pt x="7069" y="893"/>
                    </a:lnTo>
                    <a:lnTo>
                      <a:pt x="6715" y="1063"/>
                    </a:lnTo>
                    <a:lnTo>
                      <a:pt x="6375" y="1262"/>
                    </a:lnTo>
                    <a:lnTo>
                      <a:pt x="6035" y="1460"/>
                    </a:lnTo>
                    <a:lnTo>
                      <a:pt x="5695" y="1687"/>
                    </a:lnTo>
                    <a:lnTo>
                      <a:pt x="5355" y="1927"/>
                    </a:lnTo>
                    <a:lnTo>
                      <a:pt x="5015" y="2196"/>
                    </a:lnTo>
                    <a:lnTo>
                      <a:pt x="4675" y="2480"/>
                    </a:lnTo>
                    <a:lnTo>
                      <a:pt x="4349" y="2777"/>
                    </a:lnTo>
                    <a:lnTo>
                      <a:pt x="4023" y="3103"/>
                    </a:lnTo>
                    <a:lnTo>
                      <a:pt x="3697" y="3457"/>
                    </a:lnTo>
                    <a:lnTo>
                      <a:pt x="3371" y="3826"/>
                    </a:lnTo>
                    <a:lnTo>
                      <a:pt x="3046" y="4208"/>
                    </a:lnTo>
                    <a:lnTo>
                      <a:pt x="2805" y="4520"/>
                    </a:lnTo>
                    <a:lnTo>
                      <a:pt x="2578" y="4831"/>
                    </a:lnTo>
                    <a:lnTo>
                      <a:pt x="2366" y="5157"/>
                    </a:lnTo>
                    <a:lnTo>
                      <a:pt x="2153" y="5469"/>
                    </a:lnTo>
                    <a:lnTo>
                      <a:pt x="1955" y="5795"/>
                    </a:lnTo>
                    <a:lnTo>
                      <a:pt x="1771" y="6120"/>
                    </a:lnTo>
                    <a:lnTo>
                      <a:pt x="1601" y="6446"/>
                    </a:lnTo>
                    <a:lnTo>
                      <a:pt x="1431" y="6772"/>
                    </a:lnTo>
                    <a:lnTo>
                      <a:pt x="1275" y="7112"/>
                    </a:lnTo>
                    <a:lnTo>
                      <a:pt x="1119" y="7452"/>
                    </a:lnTo>
                    <a:lnTo>
                      <a:pt x="992" y="7792"/>
                    </a:lnTo>
                    <a:lnTo>
                      <a:pt x="864" y="8132"/>
                    </a:lnTo>
                    <a:lnTo>
                      <a:pt x="737" y="8472"/>
                    </a:lnTo>
                    <a:lnTo>
                      <a:pt x="623" y="8826"/>
                    </a:lnTo>
                    <a:lnTo>
                      <a:pt x="524" y="9166"/>
                    </a:lnTo>
                    <a:lnTo>
                      <a:pt x="439" y="9520"/>
                    </a:lnTo>
                    <a:lnTo>
                      <a:pt x="354" y="9874"/>
                    </a:lnTo>
                    <a:lnTo>
                      <a:pt x="283" y="10228"/>
                    </a:lnTo>
                    <a:lnTo>
                      <a:pt x="213" y="10582"/>
                    </a:lnTo>
                    <a:lnTo>
                      <a:pt x="156" y="10937"/>
                    </a:lnTo>
                    <a:lnTo>
                      <a:pt x="113" y="11291"/>
                    </a:lnTo>
                    <a:lnTo>
                      <a:pt x="71" y="11659"/>
                    </a:lnTo>
                    <a:lnTo>
                      <a:pt x="14" y="12381"/>
                    </a:lnTo>
                    <a:lnTo>
                      <a:pt x="0" y="13104"/>
                    </a:lnTo>
                    <a:lnTo>
                      <a:pt x="14" y="13826"/>
                    </a:lnTo>
                    <a:lnTo>
                      <a:pt x="57" y="14549"/>
                    </a:lnTo>
                    <a:lnTo>
                      <a:pt x="142" y="15271"/>
                    </a:lnTo>
                    <a:lnTo>
                      <a:pt x="241" y="16008"/>
                    </a:lnTo>
                    <a:lnTo>
                      <a:pt x="383" y="16716"/>
                    </a:lnTo>
                    <a:lnTo>
                      <a:pt x="538" y="17439"/>
                    </a:lnTo>
                    <a:lnTo>
                      <a:pt x="737" y="18147"/>
                    </a:lnTo>
                    <a:lnTo>
                      <a:pt x="963" y="18855"/>
                    </a:lnTo>
                    <a:lnTo>
                      <a:pt x="1204" y="19563"/>
                    </a:lnTo>
                    <a:lnTo>
                      <a:pt x="1487" y="20257"/>
                    </a:lnTo>
                    <a:lnTo>
                      <a:pt x="1785" y="20937"/>
                    </a:lnTo>
                    <a:lnTo>
                      <a:pt x="2111" y="21617"/>
                    </a:lnTo>
                    <a:lnTo>
                      <a:pt x="2451" y="22269"/>
                    </a:lnTo>
                    <a:lnTo>
                      <a:pt x="2833" y="22921"/>
                    </a:lnTo>
                    <a:lnTo>
                      <a:pt x="3216" y="23558"/>
                    </a:lnTo>
                    <a:lnTo>
                      <a:pt x="3641" y="24181"/>
                    </a:lnTo>
                    <a:lnTo>
                      <a:pt x="4080" y="24790"/>
                    </a:lnTo>
                    <a:lnTo>
                      <a:pt x="4533" y="25385"/>
                    </a:lnTo>
                    <a:lnTo>
                      <a:pt x="5015" y="25966"/>
                    </a:lnTo>
                    <a:lnTo>
                      <a:pt x="5510" y="26519"/>
                    </a:lnTo>
                    <a:lnTo>
                      <a:pt x="6020" y="27057"/>
                    </a:lnTo>
                    <a:lnTo>
                      <a:pt x="6559" y="27567"/>
                    </a:lnTo>
                    <a:lnTo>
                      <a:pt x="7111" y="28063"/>
                    </a:lnTo>
                    <a:lnTo>
                      <a:pt x="7678" y="28530"/>
                    </a:lnTo>
                    <a:lnTo>
                      <a:pt x="8259" y="28983"/>
                    </a:lnTo>
                    <a:lnTo>
                      <a:pt x="8854" y="29394"/>
                    </a:lnTo>
                    <a:lnTo>
                      <a:pt x="9463" y="29791"/>
                    </a:lnTo>
                    <a:lnTo>
                      <a:pt x="10100" y="30173"/>
                    </a:lnTo>
                    <a:lnTo>
                      <a:pt x="10738" y="30513"/>
                    </a:lnTo>
                    <a:lnTo>
                      <a:pt x="11375" y="30825"/>
                    </a:lnTo>
                    <a:lnTo>
                      <a:pt x="12041" y="31108"/>
                    </a:lnTo>
                    <a:lnTo>
                      <a:pt x="12707" y="31349"/>
                    </a:lnTo>
                    <a:lnTo>
                      <a:pt x="13046" y="31462"/>
                    </a:lnTo>
                    <a:lnTo>
                      <a:pt x="13401" y="31576"/>
                    </a:lnTo>
                    <a:lnTo>
                      <a:pt x="13741" y="31675"/>
                    </a:lnTo>
                    <a:lnTo>
                      <a:pt x="14081" y="31760"/>
                    </a:lnTo>
                    <a:lnTo>
                      <a:pt x="14435" y="31831"/>
                    </a:lnTo>
                    <a:lnTo>
                      <a:pt x="14789" y="31902"/>
                    </a:lnTo>
                    <a:lnTo>
                      <a:pt x="15143" y="31972"/>
                    </a:lnTo>
                    <a:lnTo>
                      <a:pt x="15497" y="32015"/>
                    </a:lnTo>
                    <a:lnTo>
                      <a:pt x="15851" y="32071"/>
                    </a:lnTo>
                    <a:lnTo>
                      <a:pt x="16205" y="32100"/>
                    </a:lnTo>
                    <a:lnTo>
                      <a:pt x="16574" y="32128"/>
                    </a:lnTo>
                    <a:lnTo>
                      <a:pt x="16928" y="32142"/>
                    </a:lnTo>
                    <a:lnTo>
                      <a:pt x="17650" y="32142"/>
                    </a:lnTo>
                    <a:lnTo>
                      <a:pt x="18019" y="32128"/>
                    </a:lnTo>
                    <a:lnTo>
                      <a:pt x="18387" y="32100"/>
                    </a:lnTo>
                    <a:lnTo>
                      <a:pt x="18755" y="32071"/>
                    </a:lnTo>
                    <a:lnTo>
                      <a:pt x="19123" y="32029"/>
                    </a:lnTo>
                    <a:lnTo>
                      <a:pt x="19492" y="31972"/>
                    </a:lnTo>
                    <a:lnTo>
                      <a:pt x="19860" y="31902"/>
                    </a:lnTo>
                    <a:lnTo>
                      <a:pt x="20228" y="31831"/>
                    </a:lnTo>
                    <a:lnTo>
                      <a:pt x="20611" y="31746"/>
                    </a:lnTo>
                    <a:lnTo>
                      <a:pt x="20979" y="31647"/>
                    </a:lnTo>
                    <a:lnTo>
                      <a:pt x="21347" y="31533"/>
                    </a:lnTo>
                    <a:lnTo>
                      <a:pt x="21716" y="31420"/>
                    </a:lnTo>
                    <a:lnTo>
                      <a:pt x="22098" y="31278"/>
                    </a:lnTo>
                    <a:lnTo>
                      <a:pt x="22466" y="31137"/>
                    </a:lnTo>
                    <a:lnTo>
                      <a:pt x="22835" y="30981"/>
                    </a:lnTo>
                    <a:lnTo>
                      <a:pt x="23217" y="30825"/>
                    </a:lnTo>
                    <a:lnTo>
                      <a:pt x="23586" y="30641"/>
                    </a:lnTo>
                    <a:lnTo>
                      <a:pt x="23968" y="30442"/>
                    </a:lnTo>
                    <a:lnTo>
                      <a:pt x="24336" y="30244"/>
                    </a:lnTo>
                    <a:lnTo>
                      <a:pt x="24705" y="30032"/>
                    </a:lnTo>
                    <a:lnTo>
                      <a:pt x="25073" y="29805"/>
                    </a:lnTo>
                    <a:lnTo>
                      <a:pt x="25455" y="29564"/>
                    </a:lnTo>
                    <a:lnTo>
                      <a:pt x="25824" y="29309"/>
                    </a:lnTo>
                    <a:lnTo>
                      <a:pt x="26192" y="29040"/>
                    </a:lnTo>
                    <a:lnTo>
                      <a:pt x="26560" y="28771"/>
                    </a:lnTo>
                    <a:lnTo>
                      <a:pt x="19180" y="2862"/>
                    </a:lnTo>
                    <a:lnTo>
                      <a:pt x="19067" y="2777"/>
                    </a:lnTo>
                    <a:lnTo>
                      <a:pt x="18769" y="2565"/>
                    </a:lnTo>
                    <a:lnTo>
                      <a:pt x="18274" y="2239"/>
                    </a:lnTo>
                    <a:lnTo>
                      <a:pt x="17962" y="2055"/>
                    </a:lnTo>
                    <a:lnTo>
                      <a:pt x="17622" y="1857"/>
                    </a:lnTo>
                    <a:lnTo>
                      <a:pt x="17225" y="1658"/>
                    </a:lnTo>
                    <a:lnTo>
                      <a:pt x="16814" y="1446"/>
                    </a:lnTo>
                    <a:lnTo>
                      <a:pt x="16361" y="1233"/>
                    </a:lnTo>
                    <a:lnTo>
                      <a:pt x="15865" y="1021"/>
                    </a:lnTo>
                    <a:lnTo>
                      <a:pt x="15355" y="822"/>
                    </a:lnTo>
                    <a:lnTo>
                      <a:pt x="14817" y="638"/>
                    </a:lnTo>
                    <a:lnTo>
                      <a:pt x="14251" y="454"/>
                    </a:lnTo>
                    <a:lnTo>
                      <a:pt x="13670" y="312"/>
                    </a:lnTo>
                    <a:lnTo>
                      <a:pt x="13061" y="185"/>
                    </a:lnTo>
                    <a:lnTo>
                      <a:pt x="12749" y="128"/>
                    </a:lnTo>
                    <a:lnTo>
                      <a:pt x="12437" y="86"/>
                    </a:lnTo>
                    <a:lnTo>
                      <a:pt x="12112" y="58"/>
                    </a:lnTo>
                    <a:lnTo>
                      <a:pt x="11800" y="29"/>
                    </a:lnTo>
                    <a:lnTo>
                      <a:pt x="11474" y="15"/>
                    </a:lnTo>
                    <a:lnTo>
                      <a:pt x="11148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4725" y="2443325"/>
                <a:ext cx="418250" cy="301400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2056" extrusionOk="0">
                    <a:moveTo>
                      <a:pt x="539" y="0"/>
                    </a:moveTo>
                    <a:lnTo>
                      <a:pt x="425" y="29"/>
                    </a:lnTo>
                    <a:lnTo>
                      <a:pt x="312" y="71"/>
                    </a:lnTo>
                    <a:lnTo>
                      <a:pt x="213" y="142"/>
                    </a:lnTo>
                    <a:lnTo>
                      <a:pt x="142" y="227"/>
                    </a:lnTo>
                    <a:lnTo>
                      <a:pt x="71" y="326"/>
                    </a:lnTo>
                    <a:lnTo>
                      <a:pt x="29" y="440"/>
                    </a:lnTo>
                    <a:lnTo>
                      <a:pt x="0" y="553"/>
                    </a:lnTo>
                    <a:lnTo>
                      <a:pt x="0" y="680"/>
                    </a:lnTo>
                    <a:lnTo>
                      <a:pt x="29" y="808"/>
                    </a:lnTo>
                    <a:lnTo>
                      <a:pt x="71" y="907"/>
                    </a:lnTo>
                    <a:lnTo>
                      <a:pt x="142" y="1006"/>
                    </a:lnTo>
                    <a:lnTo>
                      <a:pt x="227" y="1091"/>
                    </a:lnTo>
                    <a:lnTo>
                      <a:pt x="326" y="1162"/>
                    </a:lnTo>
                    <a:lnTo>
                      <a:pt x="439" y="1205"/>
                    </a:lnTo>
                    <a:lnTo>
                      <a:pt x="567" y="1233"/>
                    </a:lnTo>
                    <a:lnTo>
                      <a:pt x="680" y="1233"/>
                    </a:lnTo>
                    <a:lnTo>
                      <a:pt x="1020" y="1290"/>
                    </a:lnTo>
                    <a:lnTo>
                      <a:pt x="1544" y="1375"/>
                    </a:lnTo>
                    <a:lnTo>
                      <a:pt x="2238" y="1516"/>
                    </a:lnTo>
                    <a:lnTo>
                      <a:pt x="2649" y="1615"/>
                    </a:lnTo>
                    <a:lnTo>
                      <a:pt x="3088" y="1729"/>
                    </a:lnTo>
                    <a:lnTo>
                      <a:pt x="3556" y="1870"/>
                    </a:lnTo>
                    <a:lnTo>
                      <a:pt x="4052" y="2026"/>
                    </a:lnTo>
                    <a:lnTo>
                      <a:pt x="4562" y="2196"/>
                    </a:lnTo>
                    <a:lnTo>
                      <a:pt x="5100" y="2394"/>
                    </a:lnTo>
                    <a:lnTo>
                      <a:pt x="5667" y="2621"/>
                    </a:lnTo>
                    <a:lnTo>
                      <a:pt x="6247" y="2876"/>
                    </a:lnTo>
                    <a:lnTo>
                      <a:pt x="6786" y="3131"/>
                    </a:lnTo>
                    <a:lnTo>
                      <a:pt x="7352" y="3429"/>
                    </a:lnTo>
                    <a:lnTo>
                      <a:pt x="7947" y="3754"/>
                    </a:lnTo>
                    <a:lnTo>
                      <a:pt x="8542" y="4108"/>
                    </a:lnTo>
                    <a:lnTo>
                      <a:pt x="9151" y="4505"/>
                    </a:lnTo>
                    <a:lnTo>
                      <a:pt x="9774" y="4944"/>
                    </a:lnTo>
                    <a:lnTo>
                      <a:pt x="10398" y="5412"/>
                    </a:lnTo>
                    <a:lnTo>
                      <a:pt x="10709" y="5667"/>
                    </a:lnTo>
                    <a:lnTo>
                      <a:pt x="11021" y="5922"/>
                    </a:lnTo>
                    <a:lnTo>
                      <a:pt x="11333" y="6205"/>
                    </a:lnTo>
                    <a:lnTo>
                      <a:pt x="11644" y="6488"/>
                    </a:lnTo>
                    <a:lnTo>
                      <a:pt x="11942" y="6786"/>
                    </a:lnTo>
                    <a:lnTo>
                      <a:pt x="12253" y="7083"/>
                    </a:lnTo>
                    <a:lnTo>
                      <a:pt x="12551" y="7409"/>
                    </a:lnTo>
                    <a:lnTo>
                      <a:pt x="12848" y="7735"/>
                    </a:lnTo>
                    <a:lnTo>
                      <a:pt x="13146" y="8075"/>
                    </a:lnTo>
                    <a:lnTo>
                      <a:pt x="13443" y="8429"/>
                    </a:lnTo>
                    <a:lnTo>
                      <a:pt x="13727" y="8797"/>
                    </a:lnTo>
                    <a:lnTo>
                      <a:pt x="14010" y="9180"/>
                    </a:lnTo>
                    <a:lnTo>
                      <a:pt x="14279" y="9562"/>
                    </a:lnTo>
                    <a:lnTo>
                      <a:pt x="14548" y="9973"/>
                    </a:lnTo>
                    <a:lnTo>
                      <a:pt x="14817" y="10398"/>
                    </a:lnTo>
                    <a:lnTo>
                      <a:pt x="15072" y="10823"/>
                    </a:lnTo>
                    <a:lnTo>
                      <a:pt x="15327" y="11262"/>
                    </a:lnTo>
                    <a:lnTo>
                      <a:pt x="15568" y="11729"/>
                    </a:lnTo>
                    <a:lnTo>
                      <a:pt x="15611" y="11800"/>
                    </a:lnTo>
                    <a:lnTo>
                      <a:pt x="15667" y="11871"/>
                    </a:lnTo>
                    <a:lnTo>
                      <a:pt x="15738" y="11928"/>
                    </a:lnTo>
                    <a:lnTo>
                      <a:pt x="15809" y="11970"/>
                    </a:lnTo>
                    <a:lnTo>
                      <a:pt x="15880" y="12013"/>
                    </a:lnTo>
                    <a:lnTo>
                      <a:pt x="15951" y="12041"/>
                    </a:lnTo>
                    <a:lnTo>
                      <a:pt x="16036" y="12055"/>
                    </a:lnTo>
                    <a:lnTo>
                      <a:pt x="16121" y="12055"/>
                    </a:lnTo>
                    <a:lnTo>
                      <a:pt x="16262" y="12041"/>
                    </a:lnTo>
                    <a:lnTo>
                      <a:pt x="16333" y="12027"/>
                    </a:lnTo>
                    <a:lnTo>
                      <a:pt x="16404" y="11999"/>
                    </a:lnTo>
                    <a:lnTo>
                      <a:pt x="16503" y="11928"/>
                    </a:lnTo>
                    <a:lnTo>
                      <a:pt x="16588" y="11843"/>
                    </a:lnTo>
                    <a:lnTo>
                      <a:pt x="16659" y="11744"/>
                    </a:lnTo>
                    <a:lnTo>
                      <a:pt x="16701" y="11630"/>
                    </a:lnTo>
                    <a:lnTo>
                      <a:pt x="16730" y="11517"/>
                    </a:lnTo>
                    <a:lnTo>
                      <a:pt x="16730" y="11404"/>
                    </a:lnTo>
                    <a:lnTo>
                      <a:pt x="16716" y="11276"/>
                    </a:lnTo>
                    <a:lnTo>
                      <a:pt x="16673" y="11163"/>
                    </a:lnTo>
                    <a:lnTo>
                      <a:pt x="16404" y="10681"/>
                    </a:lnTo>
                    <a:lnTo>
                      <a:pt x="16135" y="10200"/>
                    </a:lnTo>
                    <a:lnTo>
                      <a:pt x="15866" y="9746"/>
                    </a:lnTo>
                    <a:lnTo>
                      <a:pt x="15582" y="9293"/>
                    </a:lnTo>
                    <a:lnTo>
                      <a:pt x="15299" y="8868"/>
                    </a:lnTo>
                    <a:lnTo>
                      <a:pt x="15002" y="8443"/>
                    </a:lnTo>
                    <a:lnTo>
                      <a:pt x="14704" y="8046"/>
                    </a:lnTo>
                    <a:lnTo>
                      <a:pt x="14392" y="7650"/>
                    </a:lnTo>
                    <a:lnTo>
                      <a:pt x="14081" y="7267"/>
                    </a:lnTo>
                    <a:lnTo>
                      <a:pt x="13769" y="6913"/>
                    </a:lnTo>
                    <a:lnTo>
                      <a:pt x="13443" y="6559"/>
                    </a:lnTo>
                    <a:lnTo>
                      <a:pt x="13118" y="6219"/>
                    </a:lnTo>
                    <a:lnTo>
                      <a:pt x="12792" y="5893"/>
                    </a:lnTo>
                    <a:lnTo>
                      <a:pt x="12466" y="5568"/>
                    </a:lnTo>
                    <a:lnTo>
                      <a:pt x="12140" y="5270"/>
                    </a:lnTo>
                    <a:lnTo>
                      <a:pt x="11814" y="4973"/>
                    </a:lnTo>
                    <a:lnTo>
                      <a:pt x="11474" y="4703"/>
                    </a:lnTo>
                    <a:lnTo>
                      <a:pt x="11149" y="4434"/>
                    </a:lnTo>
                    <a:lnTo>
                      <a:pt x="10809" y="4179"/>
                    </a:lnTo>
                    <a:lnTo>
                      <a:pt x="10483" y="3924"/>
                    </a:lnTo>
                    <a:lnTo>
                      <a:pt x="9817" y="3471"/>
                    </a:lnTo>
                    <a:lnTo>
                      <a:pt x="9165" y="3046"/>
                    </a:lnTo>
                    <a:lnTo>
                      <a:pt x="8528" y="2664"/>
                    </a:lnTo>
                    <a:lnTo>
                      <a:pt x="7890" y="2324"/>
                    </a:lnTo>
                    <a:lnTo>
                      <a:pt x="7296" y="2012"/>
                    </a:lnTo>
                    <a:lnTo>
                      <a:pt x="6701" y="1729"/>
                    </a:lnTo>
                    <a:lnTo>
                      <a:pt x="6091" y="1474"/>
                    </a:lnTo>
                    <a:lnTo>
                      <a:pt x="5511" y="1233"/>
                    </a:lnTo>
                    <a:lnTo>
                      <a:pt x="4930" y="1020"/>
                    </a:lnTo>
                    <a:lnTo>
                      <a:pt x="4392" y="836"/>
                    </a:lnTo>
                    <a:lnTo>
                      <a:pt x="3868" y="680"/>
                    </a:lnTo>
                    <a:lnTo>
                      <a:pt x="3372" y="539"/>
                    </a:lnTo>
                    <a:lnTo>
                      <a:pt x="2918" y="411"/>
                    </a:lnTo>
                    <a:lnTo>
                      <a:pt x="2493" y="312"/>
                    </a:lnTo>
                    <a:lnTo>
                      <a:pt x="1757" y="156"/>
                    </a:lnTo>
                    <a:lnTo>
                      <a:pt x="1190" y="71"/>
                    </a:lnTo>
                    <a:lnTo>
                      <a:pt x="822" y="15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4794300" y="2183025"/>
                <a:ext cx="664025" cy="8035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32143" extrusionOk="0">
                    <a:moveTo>
                      <a:pt x="15426" y="1"/>
                    </a:moveTo>
                    <a:lnTo>
                      <a:pt x="15101" y="15"/>
                    </a:lnTo>
                    <a:lnTo>
                      <a:pt x="14775" y="29"/>
                    </a:lnTo>
                    <a:lnTo>
                      <a:pt x="14449" y="58"/>
                    </a:lnTo>
                    <a:lnTo>
                      <a:pt x="14137" y="86"/>
                    </a:lnTo>
                    <a:lnTo>
                      <a:pt x="13812" y="128"/>
                    </a:lnTo>
                    <a:lnTo>
                      <a:pt x="13514" y="185"/>
                    </a:lnTo>
                    <a:lnTo>
                      <a:pt x="12905" y="312"/>
                    </a:lnTo>
                    <a:lnTo>
                      <a:pt x="12310" y="454"/>
                    </a:lnTo>
                    <a:lnTo>
                      <a:pt x="11758" y="638"/>
                    </a:lnTo>
                    <a:lnTo>
                      <a:pt x="11205" y="822"/>
                    </a:lnTo>
                    <a:lnTo>
                      <a:pt x="10695" y="1021"/>
                    </a:lnTo>
                    <a:lnTo>
                      <a:pt x="10214" y="1233"/>
                    </a:lnTo>
                    <a:lnTo>
                      <a:pt x="9760" y="1446"/>
                    </a:lnTo>
                    <a:lnTo>
                      <a:pt x="9335" y="1658"/>
                    </a:lnTo>
                    <a:lnTo>
                      <a:pt x="8953" y="1857"/>
                    </a:lnTo>
                    <a:lnTo>
                      <a:pt x="8599" y="2055"/>
                    </a:lnTo>
                    <a:lnTo>
                      <a:pt x="8287" y="2239"/>
                    </a:lnTo>
                    <a:lnTo>
                      <a:pt x="7805" y="2565"/>
                    </a:lnTo>
                    <a:lnTo>
                      <a:pt x="7494" y="2777"/>
                    </a:lnTo>
                    <a:lnTo>
                      <a:pt x="7395" y="2862"/>
                    </a:lnTo>
                    <a:lnTo>
                      <a:pt x="0" y="28771"/>
                    </a:lnTo>
                    <a:lnTo>
                      <a:pt x="369" y="29040"/>
                    </a:lnTo>
                    <a:lnTo>
                      <a:pt x="751" y="29309"/>
                    </a:lnTo>
                    <a:lnTo>
                      <a:pt x="1119" y="29564"/>
                    </a:lnTo>
                    <a:lnTo>
                      <a:pt x="1488" y="29805"/>
                    </a:lnTo>
                    <a:lnTo>
                      <a:pt x="1856" y="30032"/>
                    </a:lnTo>
                    <a:lnTo>
                      <a:pt x="2238" y="30244"/>
                    </a:lnTo>
                    <a:lnTo>
                      <a:pt x="2607" y="30442"/>
                    </a:lnTo>
                    <a:lnTo>
                      <a:pt x="2975" y="30641"/>
                    </a:lnTo>
                    <a:lnTo>
                      <a:pt x="3358" y="30825"/>
                    </a:lnTo>
                    <a:lnTo>
                      <a:pt x="3726" y="30981"/>
                    </a:lnTo>
                    <a:lnTo>
                      <a:pt x="4094" y="31137"/>
                    </a:lnTo>
                    <a:lnTo>
                      <a:pt x="4477" y="31278"/>
                    </a:lnTo>
                    <a:lnTo>
                      <a:pt x="4845" y="31420"/>
                    </a:lnTo>
                    <a:lnTo>
                      <a:pt x="5213" y="31533"/>
                    </a:lnTo>
                    <a:lnTo>
                      <a:pt x="5596" y="31647"/>
                    </a:lnTo>
                    <a:lnTo>
                      <a:pt x="5964" y="31746"/>
                    </a:lnTo>
                    <a:lnTo>
                      <a:pt x="6332" y="31831"/>
                    </a:lnTo>
                    <a:lnTo>
                      <a:pt x="6701" y="31902"/>
                    </a:lnTo>
                    <a:lnTo>
                      <a:pt x="7083" y="31972"/>
                    </a:lnTo>
                    <a:lnTo>
                      <a:pt x="7451" y="32029"/>
                    </a:lnTo>
                    <a:lnTo>
                      <a:pt x="7820" y="32071"/>
                    </a:lnTo>
                    <a:lnTo>
                      <a:pt x="8188" y="32100"/>
                    </a:lnTo>
                    <a:lnTo>
                      <a:pt x="8542" y="32128"/>
                    </a:lnTo>
                    <a:lnTo>
                      <a:pt x="8910" y="32142"/>
                    </a:lnTo>
                    <a:lnTo>
                      <a:pt x="9633" y="32142"/>
                    </a:lnTo>
                    <a:lnTo>
                      <a:pt x="10001" y="32128"/>
                    </a:lnTo>
                    <a:lnTo>
                      <a:pt x="10355" y="32100"/>
                    </a:lnTo>
                    <a:lnTo>
                      <a:pt x="10724" y="32071"/>
                    </a:lnTo>
                    <a:lnTo>
                      <a:pt x="11078" y="32015"/>
                    </a:lnTo>
                    <a:lnTo>
                      <a:pt x="11432" y="31972"/>
                    </a:lnTo>
                    <a:lnTo>
                      <a:pt x="11786" y="31902"/>
                    </a:lnTo>
                    <a:lnTo>
                      <a:pt x="12140" y="31831"/>
                    </a:lnTo>
                    <a:lnTo>
                      <a:pt x="12480" y="31760"/>
                    </a:lnTo>
                    <a:lnTo>
                      <a:pt x="12834" y="31675"/>
                    </a:lnTo>
                    <a:lnTo>
                      <a:pt x="13174" y="31576"/>
                    </a:lnTo>
                    <a:lnTo>
                      <a:pt x="13514" y="31462"/>
                    </a:lnTo>
                    <a:lnTo>
                      <a:pt x="13854" y="31349"/>
                    </a:lnTo>
                    <a:lnTo>
                      <a:pt x="14520" y="31108"/>
                    </a:lnTo>
                    <a:lnTo>
                      <a:pt x="15186" y="30825"/>
                    </a:lnTo>
                    <a:lnTo>
                      <a:pt x="15837" y="30513"/>
                    </a:lnTo>
                    <a:lnTo>
                      <a:pt x="16475" y="30173"/>
                    </a:lnTo>
                    <a:lnTo>
                      <a:pt x="17098" y="29791"/>
                    </a:lnTo>
                    <a:lnTo>
                      <a:pt x="17707" y="29394"/>
                    </a:lnTo>
                    <a:lnTo>
                      <a:pt x="18302" y="28983"/>
                    </a:lnTo>
                    <a:lnTo>
                      <a:pt x="18897" y="28530"/>
                    </a:lnTo>
                    <a:lnTo>
                      <a:pt x="19464" y="28063"/>
                    </a:lnTo>
                    <a:lnTo>
                      <a:pt x="20002" y="27567"/>
                    </a:lnTo>
                    <a:lnTo>
                      <a:pt x="20540" y="27057"/>
                    </a:lnTo>
                    <a:lnTo>
                      <a:pt x="21050" y="26519"/>
                    </a:lnTo>
                    <a:lnTo>
                      <a:pt x="21560" y="25966"/>
                    </a:lnTo>
                    <a:lnTo>
                      <a:pt x="22028" y="25385"/>
                    </a:lnTo>
                    <a:lnTo>
                      <a:pt x="22495" y="24790"/>
                    </a:lnTo>
                    <a:lnTo>
                      <a:pt x="22934" y="24181"/>
                    </a:lnTo>
                    <a:lnTo>
                      <a:pt x="23345" y="23558"/>
                    </a:lnTo>
                    <a:lnTo>
                      <a:pt x="23742" y="22921"/>
                    </a:lnTo>
                    <a:lnTo>
                      <a:pt x="24110" y="22269"/>
                    </a:lnTo>
                    <a:lnTo>
                      <a:pt x="24464" y="21617"/>
                    </a:lnTo>
                    <a:lnTo>
                      <a:pt x="24790" y="20937"/>
                    </a:lnTo>
                    <a:lnTo>
                      <a:pt x="25087" y="20257"/>
                    </a:lnTo>
                    <a:lnTo>
                      <a:pt x="25356" y="19563"/>
                    </a:lnTo>
                    <a:lnTo>
                      <a:pt x="25611" y="18855"/>
                    </a:lnTo>
                    <a:lnTo>
                      <a:pt x="25824" y="18147"/>
                    </a:lnTo>
                    <a:lnTo>
                      <a:pt x="26022" y="17439"/>
                    </a:lnTo>
                    <a:lnTo>
                      <a:pt x="26192" y="16716"/>
                    </a:lnTo>
                    <a:lnTo>
                      <a:pt x="26320" y="16008"/>
                    </a:lnTo>
                    <a:lnTo>
                      <a:pt x="26433" y="15271"/>
                    </a:lnTo>
                    <a:lnTo>
                      <a:pt x="26504" y="14549"/>
                    </a:lnTo>
                    <a:lnTo>
                      <a:pt x="26546" y="13826"/>
                    </a:lnTo>
                    <a:lnTo>
                      <a:pt x="26561" y="13104"/>
                    </a:lnTo>
                    <a:lnTo>
                      <a:pt x="26546" y="12381"/>
                    </a:lnTo>
                    <a:lnTo>
                      <a:pt x="26490" y="11659"/>
                    </a:lnTo>
                    <a:lnTo>
                      <a:pt x="26461" y="11291"/>
                    </a:lnTo>
                    <a:lnTo>
                      <a:pt x="26405" y="10937"/>
                    </a:lnTo>
                    <a:lnTo>
                      <a:pt x="26348" y="10582"/>
                    </a:lnTo>
                    <a:lnTo>
                      <a:pt x="26291" y="10228"/>
                    </a:lnTo>
                    <a:lnTo>
                      <a:pt x="26221" y="9874"/>
                    </a:lnTo>
                    <a:lnTo>
                      <a:pt x="26136" y="9520"/>
                    </a:lnTo>
                    <a:lnTo>
                      <a:pt x="26036" y="9166"/>
                    </a:lnTo>
                    <a:lnTo>
                      <a:pt x="25937" y="8826"/>
                    </a:lnTo>
                    <a:lnTo>
                      <a:pt x="25824" y="8472"/>
                    </a:lnTo>
                    <a:lnTo>
                      <a:pt x="25711" y="8132"/>
                    </a:lnTo>
                    <a:lnTo>
                      <a:pt x="25583" y="7792"/>
                    </a:lnTo>
                    <a:lnTo>
                      <a:pt x="25441" y="7452"/>
                    </a:lnTo>
                    <a:lnTo>
                      <a:pt x="25300" y="7112"/>
                    </a:lnTo>
                    <a:lnTo>
                      <a:pt x="25144" y="6772"/>
                    </a:lnTo>
                    <a:lnTo>
                      <a:pt x="24974" y="6446"/>
                    </a:lnTo>
                    <a:lnTo>
                      <a:pt x="24790" y="6120"/>
                    </a:lnTo>
                    <a:lnTo>
                      <a:pt x="24606" y="5795"/>
                    </a:lnTo>
                    <a:lnTo>
                      <a:pt x="24407" y="5469"/>
                    </a:lnTo>
                    <a:lnTo>
                      <a:pt x="24209" y="5157"/>
                    </a:lnTo>
                    <a:lnTo>
                      <a:pt x="23982" y="4831"/>
                    </a:lnTo>
                    <a:lnTo>
                      <a:pt x="23756" y="4520"/>
                    </a:lnTo>
                    <a:lnTo>
                      <a:pt x="23529" y="4208"/>
                    </a:lnTo>
                    <a:lnTo>
                      <a:pt x="23203" y="3826"/>
                    </a:lnTo>
                    <a:lnTo>
                      <a:pt x="22877" y="3457"/>
                    </a:lnTo>
                    <a:lnTo>
                      <a:pt x="22552" y="3103"/>
                    </a:lnTo>
                    <a:lnTo>
                      <a:pt x="22226" y="2777"/>
                    </a:lnTo>
                    <a:lnTo>
                      <a:pt x="21886" y="2480"/>
                    </a:lnTo>
                    <a:lnTo>
                      <a:pt x="21546" y="2196"/>
                    </a:lnTo>
                    <a:lnTo>
                      <a:pt x="21220" y="1927"/>
                    </a:lnTo>
                    <a:lnTo>
                      <a:pt x="20880" y="1687"/>
                    </a:lnTo>
                    <a:lnTo>
                      <a:pt x="20540" y="1460"/>
                    </a:lnTo>
                    <a:lnTo>
                      <a:pt x="20186" y="1262"/>
                    </a:lnTo>
                    <a:lnTo>
                      <a:pt x="19846" y="1063"/>
                    </a:lnTo>
                    <a:lnTo>
                      <a:pt x="19506" y="893"/>
                    </a:lnTo>
                    <a:lnTo>
                      <a:pt x="19166" y="737"/>
                    </a:lnTo>
                    <a:lnTo>
                      <a:pt x="18812" y="610"/>
                    </a:lnTo>
                    <a:lnTo>
                      <a:pt x="18472" y="482"/>
                    </a:lnTo>
                    <a:lnTo>
                      <a:pt x="18132" y="369"/>
                    </a:lnTo>
                    <a:lnTo>
                      <a:pt x="17778" y="284"/>
                    </a:lnTo>
                    <a:lnTo>
                      <a:pt x="17438" y="199"/>
                    </a:lnTo>
                    <a:lnTo>
                      <a:pt x="17098" y="142"/>
                    </a:lnTo>
                    <a:lnTo>
                      <a:pt x="16758" y="86"/>
                    </a:lnTo>
                    <a:lnTo>
                      <a:pt x="16418" y="58"/>
                    </a:lnTo>
                    <a:lnTo>
                      <a:pt x="16092" y="29"/>
                    </a:lnTo>
                    <a:lnTo>
                      <a:pt x="15752" y="15"/>
                    </a:lnTo>
                    <a:lnTo>
                      <a:pt x="15426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4913275" y="2443325"/>
                <a:ext cx="418275" cy="301400"/>
              </a:xfrm>
              <a:custGeom>
                <a:avLst/>
                <a:gdLst/>
                <a:ahLst/>
                <a:cxnLst/>
                <a:rect l="l" t="t" r="r" b="b"/>
                <a:pathLst>
                  <a:path w="16731" h="12056" extrusionOk="0">
                    <a:moveTo>
                      <a:pt x="16065" y="0"/>
                    </a:moveTo>
                    <a:lnTo>
                      <a:pt x="15909" y="15"/>
                    </a:lnTo>
                    <a:lnTo>
                      <a:pt x="15540" y="71"/>
                    </a:lnTo>
                    <a:lnTo>
                      <a:pt x="14974" y="156"/>
                    </a:lnTo>
                    <a:lnTo>
                      <a:pt x="14251" y="312"/>
                    </a:lnTo>
                    <a:lnTo>
                      <a:pt x="13826" y="411"/>
                    </a:lnTo>
                    <a:lnTo>
                      <a:pt x="13359" y="539"/>
                    </a:lnTo>
                    <a:lnTo>
                      <a:pt x="12877" y="680"/>
                    </a:lnTo>
                    <a:lnTo>
                      <a:pt x="12353" y="836"/>
                    </a:lnTo>
                    <a:lnTo>
                      <a:pt x="11801" y="1020"/>
                    </a:lnTo>
                    <a:lnTo>
                      <a:pt x="11234" y="1233"/>
                    </a:lnTo>
                    <a:lnTo>
                      <a:pt x="10639" y="1474"/>
                    </a:lnTo>
                    <a:lnTo>
                      <a:pt x="10030" y="1729"/>
                    </a:lnTo>
                    <a:lnTo>
                      <a:pt x="9449" y="2012"/>
                    </a:lnTo>
                    <a:lnTo>
                      <a:pt x="8840" y="2324"/>
                    </a:lnTo>
                    <a:lnTo>
                      <a:pt x="8217" y="2664"/>
                    </a:lnTo>
                    <a:lnTo>
                      <a:pt x="7579" y="3046"/>
                    </a:lnTo>
                    <a:lnTo>
                      <a:pt x="6928" y="3471"/>
                    </a:lnTo>
                    <a:lnTo>
                      <a:pt x="6262" y="3924"/>
                    </a:lnTo>
                    <a:lnTo>
                      <a:pt x="5596" y="4434"/>
                    </a:lnTo>
                    <a:lnTo>
                      <a:pt x="5256" y="4703"/>
                    </a:lnTo>
                    <a:lnTo>
                      <a:pt x="4930" y="4973"/>
                    </a:lnTo>
                    <a:lnTo>
                      <a:pt x="4605" y="5270"/>
                    </a:lnTo>
                    <a:lnTo>
                      <a:pt x="4265" y="5568"/>
                    </a:lnTo>
                    <a:lnTo>
                      <a:pt x="3939" y="5893"/>
                    </a:lnTo>
                    <a:lnTo>
                      <a:pt x="3613" y="6219"/>
                    </a:lnTo>
                    <a:lnTo>
                      <a:pt x="3287" y="6559"/>
                    </a:lnTo>
                    <a:lnTo>
                      <a:pt x="2976" y="6913"/>
                    </a:lnTo>
                    <a:lnTo>
                      <a:pt x="2664" y="7267"/>
                    </a:lnTo>
                    <a:lnTo>
                      <a:pt x="2352" y="7650"/>
                    </a:lnTo>
                    <a:lnTo>
                      <a:pt x="2041" y="8046"/>
                    </a:lnTo>
                    <a:lnTo>
                      <a:pt x="1743" y="8443"/>
                    </a:lnTo>
                    <a:lnTo>
                      <a:pt x="1446" y="8868"/>
                    </a:lnTo>
                    <a:lnTo>
                      <a:pt x="1148" y="9293"/>
                    </a:lnTo>
                    <a:lnTo>
                      <a:pt x="879" y="9746"/>
                    </a:lnTo>
                    <a:lnTo>
                      <a:pt x="596" y="10200"/>
                    </a:lnTo>
                    <a:lnTo>
                      <a:pt x="327" y="10681"/>
                    </a:lnTo>
                    <a:lnTo>
                      <a:pt x="72" y="11163"/>
                    </a:lnTo>
                    <a:lnTo>
                      <a:pt x="29" y="11276"/>
                    </a:lnTo>
                    <a:lnTo>
                      <a:pt x="1" y="11404"/>
                    </a:lnTo>
                    <a:lnTo>
                      <a:pt x="1" y="11517"/>
                    </a:lnTo>
                    <a:lnTo>
                      <a:pt x="29" y="11630"/>
                    </a:lnTo>
                    <a:lnTo>
                      <a:pt x="86" y="11744"/>
                    </a:lnTo>
                    <a:lnTo>
                      <a:pt x="143" y="11843"/>
                    </a:lnTo>
                    <a:lnTo>
                      <a:pt x="228" y="11928"/>
                    </a:lnTo>
                    <a:lnTo>
                      <a:pt x="341" y="11999"/>
                    </a:lnTo>
                    <a:lnTo>
                      <a:pt x="412" y="12027"/>
                    </a:lnTo>
                    <a:lnTo>
                      <a:pt x="483" y="12041"/>
                    </a:lnTo>
                    <a:lnTo>
                      <a:pt x="624" y="12055"/>
                    </a:lnTo>
                    <a:lnTo>
                      <a:pt x="695" y="12055"/>
                    </a:lnTo>
                    <a:lnTo>
                      <a:pt x="780" y="12041"/>
                    </a:lnTo>
                    <a:lnTo>
                      <a:pt x="865" y="12013"/>
                    </a:lnTo>
                    <a:lnTo>
                      <a:pt x="936" y="11970"/>
                    </a:lnTo>
                    <a:lnTo>
                      <a:pt x="1007" y="11928"/>
                    </a:lnTo>
                    <a:lnTo>
                      <a:pt x="1063" y="11871"/>
                    </a:lnTo>
                    <a:lnTo>
                      <a:pt x="1120" y="11800"/>
                    </a:lnTo>
                    <a:lnTo>
                      <a:pt x="1162" y="11729"/>
                    </a:lnTo>
                    <a:lnTo>
                      <a:pt x="1403" y="11262"/>
                    </a:lnTo>
                    <a:lnTo>
                      <a:pt x="1658" y="10823"/>
                    </a:lnTo>
                    <a:lnTo>
                      <a:pt x="1913" y="10398"/>
                    </a:lnTo>
                    <a:lnTo>
                      <a:pt x="2182" y="9973"/>
                    </a:lnTo>
                    <a:lnTo>
                      <a:pt x="2452" y="9562"/>
                    </a:lnTo>
                    <a:lnTo>
                      <a:pt x="2735" y="9180"/>
                    </a:lnTo>
                    <a:lnTo>
                      <a:pt x="3018" y="8797"/>
                    </a:lnTo>
                    <a:lnTo>
                      <a:pt x="3301" y="8429"/>
                    </a:lnTo>
                    <a:lnTo>
                      <a:pt x="3585" y="8075"/>
                    </a:lnTo>
                    <a:lnTo>
                      <a:pt x="3882" y="7735"/>
                    </a:lnTo>
                    <a:lnTo>
                      <a:pt x="4180" y="7409"/>
                    </a:lnTo>
                    <a:lnTo>
                      <a:pt x="4491" y="7083"/>
                    </a:lnTo>
                    <a:lnTo>
                      <a:pt x="4789" y="6786"/>
                    </a:lnTo>
                    <a:lnTo>
                      <a:pt x="5100" y="6488"/>
                    </a:lnTo>
                    <a:lnTo>
                      <a:pt x="5412" y="6205"/>
                    </a:lnTo>
                    <a:lnTo>
                      <a:pt x="5724" y="5922"/>
                    </a:lnTo>
                    <a:lnTo>
                      <a:pt x="6035" y="5667"/>
                    </a:lnTo>
                    <a:lnTo>
                      <a:pt x="6347" y="5412"/>
                    </a:lnTo>
                    <a:lnTo>
                      <a:pt x="6970" y="4944"/>
                    </a:lnTo>
                    <a:lnTo>
                      <a:pt x="7579" y="4505"/>
                    </a:lnTo>
                    <a:lnTo>
                      <a:pt x="8189" y="4108"/>
                    </a:lnTo>
                    <a:lnTo>
                      <a:pt x="8798" y="3754"/>
                    </a:lnTo>
                    <a:lnTo>
                      <a:pt x="9378" y="3429"/>
                    </a:lnTo>
                    <a:lnTo>
                      <a:pt x="9945" y="3131"/>
                    </a:lnTo>
                    <a:lnTo>
                      <a:pt x="10497" y="2876"/>
                    </a:lnTo>
                    <a:lnTo>
                      <a:pt x="11078" y="2621"/>
                    </a:lnTo>
                    <a:lnTo>
                      <a:pt x="11631" y="2394"/>
                    </a:lnTo>
                    <a:lnTo>
                      <a:pt x="12169" y="2196"/>
                    </a:lnTo>
                    <a:lnTo>
                      <a:pt x="12693" y="2026"/>
                    </a:lnTo>
                    <a:lnTo>
                      <a:pt x="13189" y="1870"/>
                    </a:lnTo>
                    <a:lnTo>
                      <a:pt x="13656" y="1729"/>
                    </a:lnTo>
                    <a:lnTo>
                      <a:pt x="14096" y="1615"/>
                    </a:lnTo>
                    <a:lnTo>
                      <a:pt x="14492" y="1516"/>
                    </a:lnTo>
                    <a:lnTo>
                      <a:pt x="15186" y="1375"/>
                    </a:lnTo>
                    <a:lnTo>
                      <a:pt x="15710" y="1290"/>
                    </a:lnTo>
                    <a:lnTo>
                      <a:pt x="16050" y="1233"/>
                    </a:lnTo>
                    <a:lnTo>
                      <a:pt x="16178" y="1233"/>
                    </a:lnTo>
                    <a:lnTo>
                      <a:pt x="16291" y="1205"/>
                    </a:lnTo>
                    <a:lnTo>
                      <a:pt x="16404" y="1162"/>
                    </a:lnTo>
                    <a:lnTo>
                      <a:pt x="16504" y="1091"/>
                    </a:lnTo>
                    <a:lnTo>
                      <a:pt x="16589" y="1006"/>
                    </a:lnTo>
                    <a:lnTo>
                      <a:pt x="16659" y="907"/>
                    </a:lnTo>
                    <a:lnTo>
                      <a:pt x="16702" y="808"/>
                    </a:lnTo>
                    <a:lnTo>
                      <a:pt x="16730" y="680"/>
                    </a:lnTo>
                    <a:lnTo>
                      <a:pt x="16730" y="567"/>
                    </a:lnTo>
                    <a:lnTo>
                      <a:pt x="16716" y="440"/>
                    </a:lnTo>
                    <a:lnTo>
                      <a:pt x="16674" y="326"/>
                    </a:lnTo>
                    <a:lnTo>
                      <a:pt x="16603" y="227"/>
                    </a:lnTo>
                    <a:lnTo>
                      <a:pt x="16518" y="142"/>
                    </a:lnTo>
                    <a:lnTo>
                      <a:pt x="16419" y="71"/>
                    </a:lnTo>
                    <a:lnTo>
                      <a:pt x="16319" y="29"/>
                    </a:lnTo>
                    <a:lnTo>
                      <a:pt x="161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79450" y="238125"/>
                <a:ext cx="2895075" cy="2849400"/>
              </a:xfrm>
              <a:custGeom>
                <a:avLst/>
                <a:gdLst/>
                <a:ahLst/>
                <a:cxnLst/>
                <a:rect l="l" t="t" r="r" b="b"/>
                <a:pathLst>
                  <a:path w="115803" h="113976" extrusionOk="0">
                    <a:moveTo>
                      <a:pt x="57611" y="0"/>
                    </a:moveTo>
                    <a:lnTo>
                      <a:pt x="56166" y="14"/>
                    </a:lnTo>
                    <a:lnTo>
                      <a:pt x="54735" y="57"/>
                    </a:lnTo>
                    <a:lnTo>
                      <a:pt x="53319" y="142"/>
                    </a:lnTo>
                    <a:lnTo>
                      <a:pt x="51931" y="241"/>
                    </a:lnTo>
                    <a:lnTo>
                      <a:pt x="50557" y="382"/>
                    </a:lnTo>
                    <a:lnTo>
                      <a:pt x="49197" y="538"/>
                    </a:lnTo>
                    <a:lnTo>
                      <a:pt x="47865" y="737"/>
                    </a:lnTo>
                    <a:lnTo>
                      <a:pt x="46562" y="949"/>
                    </a:lnTo>
                    <a:lnTo>
                      <a:pt x="45259" y="1204"/>
                    </a:lnTo>
                    <a:lnTo>
                      <a:pt x="43984" y="1487"/>
                    </a:lnTo>
                    <a:lnTo>
                      <a:pt x="42737" y="1785"/>
                    </a:lnTo>
                    <a:lnTo>
                      <a:pt x="41505" y="2111"/>
                    </a:lnTo>
                    <a:lnTo>
                      <a:pt x="40287" y="2479"/>
                    </a:lnTo>
                    <a:lnTo>
                      <a:pt x="39097" y="2861"/>
                    </a:lnTo>
                    <a:lnTo>
                      <a:pt x="37921" y="3272"/>
                    </a:lnTo>
                    <a:lnTo>
                      <a:pt x="36774" y="3697"/>
                    </a:lnTo>
                    <a:lnTo>
                      <a:pt x="12381" y="8145"/>
                    </a:lnTo>
                    <a:lnTo>
                      <a:pt x="11984" y="8343"/>
                    </a:lnTo>
                    <a:lnTo>
                      <a:pt x="11573" y="8556"/>
                    </a:lnTo>
                    <a:lnTo>
                      <a:pt x="11177" y="8797"/>
                    </a:lnTo>
                    <a:lnTo>
                      <a:pt x="10794" y="9052"/>
                    </a:lnTo>
                    <a:lnTo>
                      <a:pt x="10412" y="9321"/>
                    </a:lnTo>
                    <a:lnTo>
                      <a:pt x="10029" y="9604"/>
                    </a:lnTo>
                    <a:lnTo>
                      <a:pt x="9661" y="9916"/>
                    </a:lnTo>
                    <a:lnTo>
                      <a:pt x="9293" y="10227"/>
                    </a:lnTo>
                    <a:lnTo>
                      <a:pt x="8939" y="10553"/>
                    </a:lnTo>
                    <a:lnTo>
                      <a:pt x="8584" y="10907"/>
                    </a:lnTo>
                    <a:lnTo>
                      <a:pt x="8230" y="11262"/>
                    </a:lnTo>
                    <a:lnTo>
                      <a:pt x="7890" y="11630"/>
                    </a:lnTo>
                    <a:lnTo>
                      <a:pt x="7550" y="12012"/>
                    </a:lnTo>
                    <a:lnTo>
                      <a:pt x="7225" y="12409"/>
                    </a:lnTo>
                    <a:lnTo>
                      <a:pt x="6913" y="12820"/>
                    </a:lnTo>
                    <a:lnTo>
                      <a:pt x="6587" y="13245"/>
                    </a:lnTo>
                    <a:lnTo>
                      <a:pt x="6276" y="13670"/>
                    </a:lnTo>
                    <a:lnTo>
                      <a:pt x="5978" y="14109"/>
                    </a:lnTo>
                    <a:lnTo>
                      <a:pt x="5681" y="14562"/>
                    </a:lnTo>
                    <a:lnTo>
                      <a:pt x="5397" y="15030"/>
                    </a:lnTo>
                    <a:lnTo>
                      <a:pt x="5114" y="15497"/>
                    </a:lnTo>
                    <a:lnTo>
                      <a:pt x="4831" y="15979"/>
                    </a:lnTo>
                    <a:lnTo>
                      <a:pt x="4562" y="16460"/>
                    </a:lnTo>
                    <a:lnTo>
                      <a:pt x="4307" y="16956"/>
                    </a:lnTo>
                    <a:lnTo>
                      <a:pt x="4052" y="17466"/>
                    </a:lnTo>
                    <a:lnTo>
                      <a:pt x="3811" y="17976"/>
                    </a:lnTo>
                    <a:lnTo>
                      <a:pt x="3570" y="18500"/>
                    </a:lnTo>
                    <a:lnTo>
                      <a:pt x="3329" y="19010"/>
                    </a:lnTo>
                    <a:lnTo>
                      <a:pt x="3102" y="19548"/>
                    </a:lnTo>
                    <a:lnTo>
                      <a:pt x="2890" y="20087"/>
                    </a:lnTo>
                    <a:lnTo>
                      <a:pt x="2678" y="20625"/>
                    </a:lnTo>
                    <a:lnTo>
                      <a:pt x="2479" y="21163"/>
                    </a:lnTo>
                    <a:lnTo>
                      <a:pt x="2083" y="22268"/>
                    </a:lnTo>
                    <a:lnTo>
                      <a:pt x="1743" y="23373"/>
                    </a:lnTo>
                    <a:lnTo>
                      <a:pt x="1417" y="24492"/>
                    </a:lnTo>
                    <a:lnTo>
                      <a:pt x="1119" y="25611"/>
                    </a:lnTo>
                    <a:lnTo>
                      <a:pt x="864" y="26744"/>
                    </a:lnTo>
                    <a:lnTo>
                      <a:pt x="638" y="27864"/>
                    </a:lnTo>
                    <a:lnTo>
                      <a:pt x="454" y="28983"/>
                    </a:lnTo>
                    <a:lnTo>
                      <a:pt x="284" y="30102"/>
                    </a:lnTo>
                    <a:lnTo>
                      <a:pt x="170" y="31192"/>
                    </a:lnTo>
                    <a:lnTo>
                      <a:pt x="71" y="32283"/>
                    </a:lnTo>
                    <a:lnTo>
                      <a:pt x="43" y="32807"/>
                    </a:lnTo>
                    <a:lnTo>
                      <a:pt x="14" y="33346"/>
                    </a:lnTo>
                    <a:lnTo>
                      <a:pt x="0" y="33870"/>
                    </a:lnTo>
                    <a:lnTo>
                      <a:pt x="0" y="34380"/>
                    </a:lnTo>
                    <a:lnTo>
                      <a:pt x="0" y="34890"/>
                    </a:lnTo>
                    <a:lnTo>
                      <a:pt x="14" y="35400"/>
                    </a:lnTo>
                    <a:lnTo>
                      <a:pt x="43" y="35895"/>
                    </a:lnTo>
                    <a:lnTo>
                      <a:pt x="71" y="36377"/>
                    </a:lnTo>
                    <a:lnTo>
                      <a:pt x="114" y="36859"/>
                    </a:lnTo>
                    <a:lnTo>
                      <a:pt x="170" y="37326"/>
                    </a:lnTo>
                    <a:lnTo>
                      <a:pt x="227" y="37794"/>
                    </a:lnTo>
                    <a:lnTo>
                      <a:pt x="298" y="38247"/>
                    </a:lnTo>
                    <a:lnTo>
                      <a:pt x="4986" y="66564"/>
                    </a:lnTo>
                    <a:lnTo>
                      <a:pt x="5171" y="67810"/>
                    </a:lnTo>
                    <a:lnTo>
                      <a:pt x="5383" y="69057"/>
                    </a:lnTo>
                    <a:lnTo>
                      <a:pt x="5624" y="70289"/>
                    </a:lnTo>
                    <a:lnTo>
                      <a:pt x="5879" y="71522"/>
                    </a:lnTo>
                    <a:lnTo>
                      <a:pt x="6162" y="72740"/>
                    </a:lnTo>
                    <a:lnTo>
                      <a:pt x="6474" y="73944"/>
                    </a:lnTo>
                    <a:lnTo>
                      <a:pt x="6814" y="75134"/>
                    </a:lnTo>
                    <a:lnTo>
                      <a:pt x="7168" y="76309"/>
                    </a:lnTo>
                    <a:lnTo>
                      <a:pt x="7550" y="77485"/>
                    </a:lnTo>
                    <a:lnTo>
                      <a:pt x="7947" y="78633"/>
                    </a:lnTo>
                    <a:lnTo>
                      <a:pt x="8372" y="79780"/>
                    </a:lnTo>
                    <a:lnTo>
                      <a:pt x="8825" y="80913"/>
                    </a:lnTo>
                    <a:lnTo>
                      <a:pt x="9293" y="82032"/>
                    </a:lnTo>
                    <a:lnTo>
                      <a:pt x="9789" y="83137"/>
                    </a:lnTo>
                    <a:lnTo>
                      <a:pt x="10299" y="84228"/>
                    </a:lnTo>
                    <a:lnTo>
                      <a:pt x="10837" y="85305"/>
                    </a:lnTo>
                    <a:lnTo>
                      <a:pt x="11389" y="86367"/>
                    </a:lnTo>
                    <a:lnTo>
                      <a:pt x="11970" y="87415"/>
                    </a:lnTo>
                    <a:lnTo>
                      <a:pt x="12579" y="88449"/>
                    </a:lnTo>
                    <a:lnTo>
                      <a:pt x="13202" y="89455"/>
                    </a:lnTo>
                    <a:lnTo>
                      <a:pt x="13840" y="90461"/>
                    </a:lnTo>
                    <a:lnTo>
                      <a:pt x="14506" y="91452"/>
                    </a:lnTo>
                    <a:lnTo>
                      <a:pt x="15186" y="92416"/>
                    </a:lnTo>
                    <a:lnTo>
                      <a:pt x="15880" y="93365"/>
                    </a:lnTo>
                    <a:lnTo>
                      <a:pt x="16602" y="94300"/>
                    </a:lnTo>
                    <a:lnTo>
                      <a:pt x="17339" y="95220"/>
                    </a:lnTo>
                    <a:lnTo>
                      <a:pt x="18104" y="96127"/>
                    </a:lnTo>
                    <a:lnTo>
                      <a:pt x="18883" y="97005"/>
                    </a:lnTo>
                    <a:lnTo>
                      <a:pt x="19676" y="97869"/>
                    </a:lnTo>
                    <a:lnTo>
                      <a:pt x="20498" y="98719"/>
                    </a:lnTo>
                    <a:lnTo>
                      <a:pt x="21333" y="99541"/>
                    </a:lnTo>
                    <a:lnTo>
                      <a:pt x="22183" y="100348"/>
                    </a:lnTo>
                    <a:lnTo>
                      <a:pt x="23047" y="101127"/>
                    </a:lnTo>
                    <a:lnTo>
                      <a:pt x="23940" y="101892"/>
                    </a:lnTo>
                    <a:lnTo>
                      <a:pt x="24846" y="102643"/>
                    </a:lnTo>
                    <a:lnTo>
                      <a:pt x="25767" y="103366"/>
                    </a:lnTo>
                    <a:lnTo>
                      <a:pt x="26702" y="104074"/>
                    </a:lnTo>
                    <a:lnTo>
                      <a:pt x="27665" y="104754"/>
                    </a:lnTo>
                    <a:lnTo>
                      <a:pt x="28643" y="105420"/>
                    </a:lnTo>
                    <a:lnTo>
                      <a:pt x="29620" y="106057"/>
                    </a:lnTo>
                    <a:lnTo>
                      <a:pt x="30626" y="106680"/>
                    </a:lnTo>
                    <a:lnTo>
                      <a:pt x="31646" y="107275"/>
                    </a:lnTo>
                    <a:lnTo>
                      <a:pt x="32680" y="107842"/>
                    </a:lnTo>
                    <a:lnTo>
                      <a:pt x="33742" y="108394"/>
                    </a:lnTo>
                    <a:lnTo>
                      <a:pt x="34805" y="108918"/>
                    </a:lnTo>
                    <a:lnTo>
                      <a:pt x="35881" y="109414"/>
                    </a:lnTo>
                    <a:lnTo>
                      <a:pt x="36972" y="109896"/>
                    </a:lnTo>
                    <a:lnTo>
                      <a:pt x="38091" y="110349"/>
                    </a:lnTo>
                    <a:lnTo>
                      <a:pt x="39210" y="110774"/>
                    </a:lnTo>
                    <a:lnTo>
                      <a:pt x="40358" y="111185"/>
                    </a:lnTo>
                    <a:lnTo>
                      <a:pt x="41505" y="111553"/>
                    </a:lnTo>
                    <a:lnTo>
                      <a:pt x="42667" y="111907"/>
                    </a:lnTo>
                    <a:lnTo>
                      <a:pt x="43842" y="112233"/>
                    </a:lnTo>
                    <a:lnTo>
                      <a:pt x="45032" y="112531"/>
                    </a:lnTo>
                    <a:lnTo>
                      <a:pt x="46236" y="112800"/>
                    </a:lnTo>
                    <a:lnTo>
                      <a:pt x="47454" y="113041"/>
                    </a:lnTo>
                    <a:lnTo>
                      <a:pt x="48687" y="113267"/>
                    </a:lnTo>
                    <a:lnTo>
                      <a:pt x="49933" y="113451"/>
                    </a:lnTo>
                    <a:lnTo>
                      <a:pt x="51180" y="113607"/>
                    </a:lnTo>
                    <a:lnTo>
                      <a:pt x="52441" y="113749"/>
                    </a:lnTo>
                    <a:lnTo>
                      <a:pt x="53716" y="113848"/>
                    </a:lnTo>
                    <a:lnTo>
                      <a:pt x="55005" y="113919"/>
                    </a:lnTo>
                    <a:lnTo>
                      <a:pt x="56308" y="113961"/>
                    </a:lnTo>
                    <a:lnTo>
                      <a:pt x="57611" y="113975"/>
                    </a:lnTo>
                    <a:lnTo>
                      <a:pt x="58928" y="113961"/>
                    </a:lnTo>
                    <a:lnTo>
                      <a:pt x="60217" y="113919"/>
                    </a:lnTo>
                    <a:lnTo>
                      <a:pt x="61507" y="113848"/>
                    </a:lnTo>
                    <a:lnTo>
                      <a:pt x="62796" y="113749"/>
                    </a:lnTo>
                    <a:lnTo>
                      <a:pt x="64056" y="113607"/>
                    </a:lnTo>
                    <a:lnTo>
                      <a:pt x="65317" y="113451"/>
                    </a:lnTo>
                    <a:lnTo>
                      <a:pt x="66564" y="113267"/>
                    </a:lnTo>
                    <a:lnTo>
                      <a:pt x="67796" y="113041"/>
                    </a:lnTo>
                    <a:lnTo>
                      <a:pt x="69014" y="112800"/>
                    </a:lnTo>
                    <a:lnTo>
                      <a:pt x="70218" y="112531"/>
                    </a:lnTo>
                    <a:lnTo>
                      <a:pt x="71422" y="112233"/>
                    </a:lnTo>
                    <a:lnTo>
                      <a:pt x="72612" y="111907"/>
                    </a:lnTo>
                    <a:lnTo>
                      <a:pt x="73774" y="111553"/>
                    </a:lnTo>
                    <a:lnTo>
                      <a:pt x="74935" y="111185"/>
                    </a:lnTo>
                    <a:lnTo>
                      <a:pt x="76083" y="110774"/>
                    </a:lnTo>
                    <a:lnTo>
                      <a:pt x="77216" y="110349"/>
                    </a:lnTo>
                    <a:lnTo>
                      <a:pt x="78335" y="109896"/>
                    </a:lnTo>
                    <a:lnTo>
                      <a:pt x="79440" y="109414"/>
                    </a:lnTo>
                    <a:lnTo>
                      <a:pt x="80531" y="108918"/>
                    </a:lnTo>
                    <a:lnTo>
                      <a:pt x="81607" y="108394"/>
                    </a:lnTo>
                    <a:lnTo>
                      <a:pt x="82670" y="107842"/>
                    </a:lnTo>
                    <a:lnTo>
                      <a:pt x="83718" y="107275"/>
                    </a:lnTo>
                    <a:lnTo>
                      <a:pt x="84752" y="106680"/>
                    </a:lnTo>
                    <a:lnTo>
                      <a:pt x="85758" y="106057"/>
                    </a:lnTo>
                    <a:lnTo>
                      <a:pt x="86764" y="105420"/>
                    </a:lnTo>
                    <a:lnTo>
                      <a:pt x="87741" y="104754"/>
                    </a:lnTo>
                    <a:lnTo>
                      <a:pt x="88718" y="104074"/>
                    </a:lnTo>
                    <a:lnTo>
                      <a:pt x="89667" y="103366"/>
                    </a:lnTo>
                    <a:lnTo>
                      <a:pt x="90602" y="102643"/>
                    </a:lnTo>
                    <a:lnTo>
                      <a:pt x="91509" y="101892"/>
                    </a:lnTo>
                    <a:lnTo>
                      <a:pt x="92416" y="101127"/>
                    </a:lnTo>
                    <a:lnTo>
                      <a:pt x="93294" y="100334"/>
                    </a:lnTo>
                    <a:lnTo>
                      <a:pt x="94158" y="99527"/>
                    </a:lnTo>
                    <a:lnTo>
                      <a:pt x="95008" y="98705"/>
                    </a:lnTo>
                    <a:lnTo>
                      <a:pt x="95829" y="97855"/>
                    </a:lnTo>
                    <a:lnTo>
                      <a:pt x="96651" y="96991"/>
                    </a:lnTo>
                    <a:lnTo>
                      <a:pt x="97430" y="96113"/>
                    </a:lnTo>
                    <a:lnTo>
                      <a:pt x="98209" y="95206"/>
                    </a:lnTo>
                    <a:lnTo>
                      <a:pt x="98960" y="94300"/>
                    </a:lnTo>
                    <a:lnTo>
                      <a:pt x="99697" y="93351"/>
                    </a:lnTo>
                    <a:lnTo>
                      <a:pt x="100405" y="92401"/>
                    </a:lnTo>
                    <a:lnTo>
                      <a:pt x="101099" y="91438"/>
                    </a:lnTo>
                    <a:lnTo>
                      <a:pt x="101779" y="90447"/>
                    </a:lnTo>
                    <a:lnTo>
                      <a:pt x="102430" y="89441"/>
                    </a:lnTo>
                    <a:lnTo>
                      <a:pt x="103054" y="88435"/>
                    </a:lnTo>
                    <a:lnTo>
                      <a:pt x="103677" y="87401"/>
                    </a:lnTo>
                    <a:lnTo>
                      <a:pt x="104258" y="86353"/>
                    </a:lnTo>
                    <a:lnTo>
                      <a:pt x="104824" y="85290"/>
                    </a:lnTo>
                    <a:lnTo>
                      <a:pt x="105377" y="84214"/>
                    </a:lnTo>
                    <a:lnTo>
                      <a:pt x="105901" y="83123"/>
                    </a:lnTo>
                    <a:lnTo>
                      <a:pt x="106397" y="82018"/>
                    </a:lnTo>
                    <a:lnTo>
                      <a:pt x="106878" y="80899"/>
                    </a:lnTo>
                    <a:lnTo>
                      <a:pt x="107346" y="79766"/>
                    </a:lnTo>
                    <a:lnTo>
                      <a:pt x="107771" y="78618"/>
                    </a:lnTo>
                    <a:lnTo>
                      <a:pt x="108182" y="77457"/>
                    </a:lnTo>
                    <a:lnTo>
                      <a:pt x="108578" y="76295"/>
                    </a:lnTo>
                    <a:lnTo>
                      <a:pt x="108932" y="75105"/>
                    </a:lnTo>
                    <a:lnTo>
                      <a:pt x="109272" y="73915"/>
                    </a:lnTo>
                    <a:lnTo>
                      <a:pt x="109598" y="72711"/>
                    </a:lnTo>
                    <a:lnTo>
                      <a:pt x="109881" y="71493"/>
                    </a:lnTo>
                    <a:lnTo>
                      <a:pt x="110151" y="70275"/>
                    </a:lnTo>
                    <a:lnTo>
                      <a:pt x="110391" y="69028"/>
                    </a:lnTo>
                    <a:lnTo>
                      <a:pt x="110604" y="67796"/>
                    </a:lnTo>
                    <a:lnTo>
                      <a:pt x="110802" y="66535"/>
                    </a:lnTo>
                    <a:lnTo>
                      <a:pt x="110816" y="66564"/>
                    </a:lnTo>
                    <a:lnTo>
                      <a:pt x="115505" y="38247"/>
                    </a:lnTo>
                    <a:lnTo>
                      <a:pt x="115576" y="37794"/>
                    </a:lnTo>
                    <a:lnTo>
                      <a:pt x="115647" y="37326"/>
                    </a:lnTo>
                    <a:lnTo>
                      <a:pt x="115689" y="36859"/>
                    </a:lnTo>
                    <a:lnTo>
                      <a:pt x="115732" y="36377"/>
                    </a:lnTo>
                    <a:lnTo>
                      <a:pt x="115760" y="35895"/>
                    </a:lnTo>
                    <a:lnTo>
                      <a:pt x="115788" y="35400"/>
                    </a:lnTo>
                    <a:lnTo>
                      <a:pt x="115803" y="34890"/>
                    </a:lnTo>
                    <a:lnTo>
                      <a:pt x="115803" y="34380"/>
                    </a:lnTo>
                    <a:lnTo>
                      <a:pt x="115803" y="33870"/>
                    </a:lnTo>
                    <a:lnTo>
                      <a:pt x="115788" y="33346"/>
                    </a:lnTo>
                    <a:lnTo>
                      <a:pt x="115760" y="32807"/>
                    </a:lnTo>
                    <a:lnTo>
                      <a:pt x="115732" y="32283"/>
                    </a:lnTo>
                    <a:lnTo>
                      <a:pt x="115647" y="31192"/>
                    </a:lnTo>
                    <a:lnTo>
                      <a:pt x="115519" y="30102"/>
                    </a:lnTo>
                    <a:lnTo>
                      <a:pt x="115364" y="28983"/>
                    </a:lnTo>
                    <a:lnTo>
                      <a:pt x="115165" y="27864"/>
                    </a:lnTo>
                    <a:lnTo>
                      <a:pt x="114939" y="26744"/>
                    </a:lnTo>
                    <a:lnTo>
                      <a:pt x="114684" y="25611"/>
                    </a:lnTo>
                    <a:lnTo>
                      <a:pt x="114386" y="24492"/>
                    </a:lnTo>
                    <a:lnTo>
                      <a:pt x="114074" y="23373"/>
                    </a:lnTo>
                    <a:lnTo>
                      <a:pt x="113720" y="22268"/>
                    </a:lnTo>
                    <a:lnTo>
                      <a:pt x="113338" y="21163"/>
                    </a:lnTo>
                    <a:lnTo>
                      <a:pt x="113125" y="20625"/>
                    </a:lnTo>
                    <a:lnTo>
                      <a:pt x="112913" y="20087"/>
                    </a:lnTo>
                    <a:lnTo>
                      <a:pt x="112700" y="19548"/>
                    </a:lnTo>
                    <a:lnTo>
                      <a:pt x="112474" y="19010"/>
                    </a:lnTo>
                    <a:lnTo>
                      <a:pt x="112247" y="18500"/>
                    </a:lnTo>
                    <a:lnTo>
                      <a:pt x="112006" y="17976"/>
                    </a:lnTo>
                    <a:lnTo>
                      <a:pt x="111751" y="17466"/>
                    </a:lnTo>
                    <a:lnTo>
                      <a:pt x="111496" y="16956"/>
                    </a:lnTo>
                    <a:lnTo>
                      <a:pt x="111241" y="16460"/>
                    </a:lnTo>
                    <a:lnTo>
                      <a:pt x="110972" y="15979"/>
                    </a:lnTo>
                    <a:lnTo>
                      <a:pt x="110689" y="15497"/>
                    </a:lnTo>
                    <a:lnTo>
                      <a:pt x="110406" y="15030"/>
                    </a:lnTo>
                    <a:lnTo>
                      <a:pt x="110122" y="14562"/>
                    </a:lnTo>
                    <a:lnTo>
                      <a:pt x="109825" y="14109"/>
                    </a:lnTo>
                    <a:lnTo>
                      <a:pt x="109527" y="13670"/>
                    </a:lnTo>
                    <a:lnTo>
                      <a:pt x="109216" y="13245"/>
                    </a:lnTo>
                    <a:lnTo>
                      <a:pt x="108904" y="12820"/>
                    </a:lnTo>
                    <a:lnTo>
                      <a:pt x="108578" y="12409"/>
                    </a:lnTo>
                    <a:lnTo>
                      <a:pt x="108252" y="12012"/>
                    </a:lnTo>
                    <a:lnTo>
                      <a:pt x="107913" y="11630"/>
                    </a:lnTo>
                    <a:lnTo>
                      <a:pt x="107573" y="11262"/>
                    </a:lnTo>
                    <a:lnTo>
                      <a:pt x="107233" y="10907"/>
                    </a:lnTo>
                    <a:lnTo>
                      <a:pt x="106878" y="10553"/>
                    </a:lnTo>
                    <a:lnTo>
                      <a:pt x="106510" y="10227"/>
                    </a:lnTo>
                    <a:lnTo>
                      <a:pt x="106142" y="9916"/>
                    </a:lnTo>
                    <a:lnTo>
                      <a:pt x="105774" y="9604"/>
                    </a:lnTo>
                    <a:lnTo>
                      <a:pt x="105391" y="9321"/>
                    </a:lnTo>
                    <a:lnTo>
                      <a:pt x="105009" y="9052"/>
                    </a:lnTo>
                    <a:lnTo>
                      <a:pt x="104626" y="8797"/>
                    </a:lnTo>
                    <a:lnTo>
                      <a:pt x="104229" y="8556"/>
                    </a:lnTo>
                    <a:lnTo>
                      <a:pt x="103833" y="8343"/>
                    </a:lnTo>
                    <a:lnTo>
                      <a:pt x="103422" y="8145"/>
                    </a:lnTo>
                    <a:lnTo>
                      <a:pt x="79029" y="3697"/>
                    </a:lnTo>
                    <a:lnTo>
                      <a:pt x="78930" y="3981"/>
                    </a:lnTo>
                    <a:lnTo>
                      <a:pt x="77740" y="3513"/>
                    </a:lnTo>
                    <a:lnTo>
                      <a:pt x="76536" y="3074"/>
                    </a:lnTo>
                    <a:lnTo>
                      <a:pt x="75304" y="2663"/>
                    </a:lnTo>
                    <a:lnTo>
                      <a:pt x="74071" y="2281"/>
                    </a:lnTo>
                    <a:lnTo>
                      <a:pt x="72796" y="1927"/>
                    </a:lnTo>
                    <a:lnTo>
                      <a:pt x="71522" y="1601"/>
                    </a:lnTo>
                    <a:lnTo>
                      <a:pt x="70218" y="1303"/>
                    </a:lnTo>
                    <a:lnTo>
                      <a:pt x="68887" y="1034"/>
                    </a:lnTo>
                    <a:lnTo>
                      <a:pt x="67541" y="793"/>
                    </a:lnTo>
                    <a:lnTo>
                      <a:pt x="66181" y="581"/>
                    </a:lnTo>
                    <a:lnTo>
                      <a:pt x="64807" y="411"/>
                    </a:lnTo>
                    <a:lnTo>
                      <a:pt x="63405" y="255"/>
                    </a:lnTo>
                    <a:lnTo>
                      <a:pt x="61988" y="142"/>
                    </a:lnTo>
                    <a:lnTo>
                      <a:pt x="60543" y="71"/>
                    </a:lnTo>
                    <a:lnTo>
                      <a:pt x="59084" y="14"/>
                    </a:lnTo>
                    <a:lnTo>
                      <a:pt x="576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220150" y="3321225"/>
                <a:ext cx="1154875" cy="1658100"/>
              </a:xfrm>
              <a:custGeom>
                <a:avLst/>
                <a:gdLst/>
                <a:ahLst/>
                <a:cxnLst/>
                <a:rect l="l" t="t" r="r" b="b"/>
                <a:pathLst>
                  <a:path w="46195" h="66324" extrusionOk="0">
                    <a:moveTo>
                      <a:pt x="40273" y="1"/>
                    </a:moveTo>
                    <a:lnTo>
                      <a:pt x="3783" y="1361"/>
                    </a:lnTo>
                    <a:lnTo>
                      <a:pt x="1" y="54269"/>
                    </a:lnTo>
                    <a:lnTo>
                      <a:pt x="23105" y="66324"/>
                    </a:lnTo>
                    <a:lnTo>
                      <a:pt x="46194" y="54212"/>
                    </a:lnTo>
                    <a:lnTo>
                      <a:pt x="40273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298775" y="3470675"/>
                <a:ext cx="1002600" cy="534775"/>
              </a:xfrm>
              <a:custGeom>
                <a:avLst/>
                <a:gdLst/>
                <a:ahLst/>
                <a:cxnLst/>
                <a:rect l="l" t="t" r="r" b="b"/>
                <a:pathLst>
                  <a:path w="40104" h="21391" extrusionOk="0">
                    <a:moveTo>
                      <a:pt x="37780" y="1"/>
                    </a:moveTo>
                    <a:lnTo>
                      <a:pt x="355" y="227"/>
                    </a:lnTo>
                    <a:lnTo>
                      <a:pt x="1" y="6446"/>
                    </a:lnTo>
                    <a:lnTo>
                      <a:pt x="723" y="7253"/>
                    </a:lnTo>
                    <a:lnTo>
                      <a:pt x="1460" y="8032"/>
                    </a:lnTo>
                    <a:lnTo>
                      <a:pt x="2211" y="8783"/>
                    </a:lnTo>
                    <a:lnTo>
                      <a:pt x="2975" y="9506"/>
                    </a:lnTo>
                    <a:lnTo>
                      <a:pt x="3755" y="10200"/>
                    </a:lnTo>
                    <a:lnTo>
                      <a:pt x="4534" y="10865"/>
                    </a:lnTo>
                    <a:lnTo>
                      <a:pt x="5327" y="11503"/>
                    </a:lnTo>
                    <a:lnTo>
                      <a:pt x="6134" y="12112"/>
                    </a:lnTo>
                    <a:lnTo>
                      <a:pt x="6942" y="12707"/>
                    </a:lnTo>
                    <a:lnTo>
                      <a:pt x="7749" y="13274"/>
                    </a:lnTo>
                    <a:lnTo>
                      <a:pt x="8571" y="13812"/>
                    </a:lnTo>
                    <a:lnTo>
                      <a:pt x="9407" y="14322"/>
                    </a:lnTo>
                    <a:lnTo>
                      <a:pt x="10228" y="14818"/>
                    </a:lnTo>
                    <a:lnTo>
                      <a:pt x="11064" y="15285"/>
                    </a:lnTo>
                    <a:lnTo>
                      <a:pt x="11900" y="15724"/>
                    </a:lnTo>
                    <a:lnTo>
                      <a:pt x="12750" y="16149"/>
                    </a:lnTo>
                    <a:lnTo>
                      <a:pt x="13585" y="16560"/>
                    </a:lnTo>
                    <a:lnTo>
                      <a:pt x="14421" y="16942"/>
                    </a:lnTo>
                    <a:lnTo>
                      <a:pt x="15271" y="17311"/>
                    </a:lnTo>
                    <a:lnTo>
                      <a:pt x="16107" y="17651"/>
                    </a:lnTo>
                    <a:lnTo>
                      <a:pt x="16943" y="17977"/>
                    </a:lnTo>
                    <a:lnTo>
                      <a:pt x="17778" y="18274"/>
                    </a:lnTo>
                    <a:lnTo>
                      <a:pt x="18614" y="18557"/>
                    </a:lnTo>
                    <a:lnTo>
                      <a:pt x="19436" y="18826"/>
                    </a:lnTo>
                    <a:lnTo>
                      <a:pt x="20257" y="19081"/>
                    </a:lnTo>
                    <a:lnTo>
                      <a:pt x="21079" y="19322"/>
                    </a:lnTo>
                    <a:lnTo>
                      <a:pt x="21886" y="19535"/>
                    </a:lnTo>
                    <a:lnTo>
                      <a:pt x="22694" y="19747"/>
                    </a:lnTo>
                    <a:lnTo>
                      <a:pt x="23487" y="19931"/>
                    </a:lnTo>
                    <a:lnTo>
                      <a:pt x="24266" y="20116"/>
                    </a:lnTo>
                    <a:lnTo>
                      <a:pt x="25045" y="20271"/>
                    </a:lnTo>
                    <a:lnTo>
                      <a:pt x="25810" y="20413"/>
                    </a:lnTo>
                    <a:lnTo>
                      <a:pt x="26561" y="20555"/>
                    </a:lnTo>
                    <a:lnTo>
                      <a:pt x="27312" y="20668"/>
                    </a:lnTo>
                    <a:lnTo>
                      <a:pt x="28034" y="20781"/>
                    </a:lnTo>
                    <a:lnTo>
                      <a:pt x="28757" y="20880"/>
                    </a:lnTo>
                    <a:lnTo>
                      <a:pt x="29451" y="20980"/>
                    </a:lnTo>
                    <a:lnTo>
                      <a:pt x="30145" y="21050"/>
                    </a:lnTo>
                    <a:lnTo>
                      <a:pt x="31462" y="21178"/>
                    </a:lnTo>
                    <a:lnTo>
                      <a:pt x="32723" y="21277"/>
                    </a:lnTo>
                    <a:lnTo>
                      <a:pt x="33899" y="21334"/>
                    </a:lnTo>
                    <a:lnTo>
                      <a:pt x="34989" y="21376"/>
                    </a:lnTo>
                    <a:lnTo>
                      <a:pt x="35995" y="21390"/>
                    </a:lnTo>
                    <a:lnTo>
                      <a:pt x="36902" y="21390"/>
                    </a:lnTo>
                    <a:lnTo>
                      <a:pt x="37723" y="21376"/>
                    </a:lnTo>
                    <a:lnTo>
                      <a:pt x="38417" y="21348"/>
                    </a:lnTo>
                    <a:lnTo>
                      <a:pt x="39012" y="21320"/>
                    </a:lnTo>
                    <a:lnTo>
                      <a:pt x="39820" y="21263"/>
                    </a:lnTo>
                    <a:lnTo>
                      <a:pt x="40103" y="21235"/>
                    </a:lnTo>
                    <a:lnTo>
                      <a:pt x="3778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664525" y="582700"/>
                <a:ext cx="2323500" cy="3128825"/>
              </a:xfrm>
              <a:custGeom>
                <a:avLst/>
                <a:gdLst/>
                <a:ahLst/>
                <a:cxnLst/>
                <a:rect l="l" t="t" r="r" b="b"/>
                <a:pathLst>
                  <a:path w="92940" h="125153" extrusionOk="0">
                    <a:moveTo>
                      <a:pt x="45811" y="0"/>
                    </a:moveTo>
                    <a:lnTo>
                      <a:pt x="44593" y="14"/>
                    </a:lnTo>
                    <a:lnTo>
                      <a:pt x="43389" y="28"/>
                    </a:lnTo>
                    <a:lnTo>
                      <a:pt x="42199" y="71"/>
                    </a:lnTo>
                    <a:lnTo>
                      <a:pt x="41038" y="128"/>
                    </a:lnTo>
                    <a:lnTo>
                      <a:pt x="39904" y="198"/>
                    </a:lnTo>
                    <a:lnTo>
                      <a:pt x="38785" y="269"/>
                    </a:lnTo>
                    <a:lnTo>
                      <a:pt x="37680" y="368"/>
                    </a:lnTo>
                    <a:lnTo>
                      <a:pt x="36604" y="482"/>
                    </a:lnTo>
                    <a:lnTo>
                      <a:pt x="35541" y="609"/>
                    </a:lnTo>
                    <a:lnTo>
                      <a:pt x="34507" y="751"/>
                    </a:lnTo>
                    <a:lnTo>
                      <a:pt x="33487" y="907"/>
                    </a:lnTo>
                    <a:lnTo>
                      <a:pt x="32496" y="1062"/>
                    </a:lnTo>
                    <a:lnTo>
                      <a:pt x="31519" y="1247"/>
                    </a:lnTo>
                    <a:lnTo>
                      <a:pt x="30555" y="1431"/>
                    </a:lnTo>
                    <a:lnTo>
                      <a:pt x="29620" y="1643"/>
                    </a:lnTo>
                    <a:lnTo>
                      <a:pt x="28700" y="1856"/>
                    </a:lnTo>
                    <a:lnTo>
                      <a:pt x="27793" y="2082"/>
                    </a:lnTo>
                    <a:lnTo>
                      <a:pt x="26915" y="2323"/>
                    </a:lnTo>
                    <a:lnTo>
                      <a:pt x="26051" y="2564"/>
                    </a:lnTo>
                    <a:lnTo>
                      <a:pt x="25201" y="2833"/>
                    </a:lnTo>
                    <a:lnTo>
                      <a:pt x="24379" y="3102"/>
                    </a:lnTo>
                    <a:lnTo>
                      <a:pt x="23572" y="3386"/>
                    </a:lnTo>
                    <a:lnTo>
                      <a:pt x="22778" y="3669"/>
                    </a:lnTo>
                    <a:lnTo>
                      <a:pt x="21999" y="3981"/>
                    </a:lnTo>
                    <a:lnTo>
                      <a:pt x="21249" y="4292"/>
                    </a:lnTo>
                    <a:lnTo>
                      <a:pt x="20512" y="4618"/>
                    </a:lnTo>
                    <a:lnTo>
                      <a:pt x="19790" y="4944"/>
                    </a:lnTo>
                    <a:lnTo>
                      <a:pt x="19081" y="5284"/>
                    </a:lnTo>
                    <a:lnTo>
                      <a:pt x="18401" y="5638"/>
                    </a:lnTo>
                    <a:lnTo>
                      <a:pt x="17721" y="5992"/>
                    </a:lnTo>
                    <a:lnTo>
                      <a:pt x="17070" y="6360"/>
                    </a:lnTo>
                    <a:lnTo>
                      <a:pt x="16432" y="6743"/>
                    </a:lnTo>
                    <a:lnTo>
                      <a:pt x="15809" y="7125"/>
                    </a:lnTo>
                    <a:lnTo>
                      <a:pt x="15200" y="7508"/>
                    </a:lnTo>
                    <a:lnTo>
                      <a:pt x="14605" y="7904"/>
                    </a:lnTo>
                    <a:lnTo>
                      <a:pt x="14024" y="8315"/>
                    </a:lnTo>
                    <a:lnTo>
                      <a:pt x="13458" y="8726"/>
                    </a:lnTo>
                    <a:lnTo>
                      <a:pt x="12919" y="9137"/>
                    </a:lnTo>
                    <a:lnTo>
                      <a:pt x="12381" y="9562"/>
                    </a:lnTo>
                    <a:lnTo>
                      <a:pt x="11871" y="10001"/>
                    </a:lnTo>
                    <a:lnTo>
                      <a:pt x="11361" y="10440"/>
                    </a:lnTo>
                    <a:lnTo>
                      <a:pt x="10865" y="10879"/>
                    </a:lnTo>
                    <a:lnTo>
                      <a:pt x="10398" y="11332"/>
                    </a:lnTo>
                    <a:lnTo>
                      <a:pt x="9930" y="11786"/>
                    </a:lnTo>
                    <a:lnTo>
                      <a:pt x="9491" y="12239"/>
                    </a:lnTo>
                    <a:lnTo>
                      <a:pt x="9052" y="12706"/>
                    </a:lnTo>
                    <a:lnTo>
                      <a:pt x="8627" y="13174"/>
                    </a:lnTo>
                    <a:lnTo>
                      <a:pt x="8216" y="13641"/>
                    </a:lnTo>
                    <a:lnTo>
                      <a:pt x="7820" y="14123"/>
                    </a:lnTo>
                    <a:lnTo>
                      <a:pt x="7437" y="14590"/>
                    </a:lnTo>
                    <a:lnTo>
                      <a:pt x="7069" y="15072"/>
                    </a:lnTo>
                    <a:lnTo>
                      <a:pt x="6701" y="15568"/>
                    </a:lnTo>
                    <a:lnTo>
                      <a:pt x="6361" y="16050"/>
                    </a:lnTo>
                    <a:lnTo>
                      <a:pt x="6021" y="16545"/>
                    </a:lnTo>
                    <a:lnTo>
                      <a:pt x="5695" y="17041"/>
                    </a:lnTo>
                    <a:lnTo>
                      <a:pt x="5383" y="17537"/>
                    </a:lnTo>
                    <a:lnTo>
                      <a:pt x="5086" y="18033"/>
                    </a:lnTo>
                    <a:lnTo>
                      <a:pt x="4802" y="18528"/>
                    </a:lnTo>
                    <a:lnTo>
                      <a:pt x="4519" y="19038"/>
                    </a:lnTo>
                    <a:lnTo>
                      <a:pt x="4250" y="19534"/>
                    </a:lnTo>
                    <a:lnTo>
                      <a:pt x="3995" y="20044"/>
                    </a:lnTo>
                    <a:lnTo>
                      <a:pt x="3740" y="20540"/>
                    </a:lnTo>
                    <a:lnTo>
                      <a:pt x="3499" y="21050"/>
                    </a:lnTo>
                    <a:lnTo>
                      <a:pt x="3273" y="21560"/>
                    </a:lnTo>
                    <a:lnTo>
                      <a:pt x="3060" y="22056"/>
                    </a:lnTo>
                    <a:lnTo>
                      <a:pt x="2848" y="22566"/>
                    </a:lnTo>
                    <a:lnTo>
                      <a:pt x="2465" y="23571"/>
                    </a:lnTo>
                    <a:lnTo>
                      <a:pt x="2097" y="24577"/>
                    </a:lnTo>
                    <a:lnTo>
                      <a:pt x="1785" y="25583"/>
                    </a:lnTo>
                    <a:lnTo>
                      <a:pt x="1502" y="26574"/>
                    </a:lnTo>
                    <a:lnTo>
                      <a:pt x="1233" y="27552"/>
                    </a:lnTo>
                    <a:lnTo>
                      <a:pt x="1006" y="28515"/>
                    </a:lnTo>
                    <a:lnTo>
                      <a:pt x="808" y="29478"/>
                    </a:lnTo>
                    <a:lnTo>
                      <a:pt x="638" y="30413"/>
                    </a:lnTo>
                    <a:lnTo>
                      <a:pt x="482" y="31334"/>
                    </a:lnTo>
                    <a:lnTo>
                      <a:pt x="369" y="32226"/>
                    </a:lnTo>
                    <a:lnTo>
                      <a:pt x="255" y="33119"/>
                    </a:lnTo>
                    <a:lnTo>
                      <a:pt x="170" y="33969"/>
                    </a:lnTo>
                    <a:lnTo>
                      <a:pt x="114" y="34805"/>
                    </a:lnTo>
                    <a:lnTo>
                      <a:pt x="57" y="35598"/>
                    </a:lnTo>
                    <a:lnTo>
                      <a:pt x="29" y="36377"/>
                    </a:lnTo>
                    <a:lnTo>
                      <a:pt x="15" y="37114"/>
                    </a:lnTo>
                    <a:lnTo>
                      <a:pt x="0" y="37822"/>
                    </a:lnTo>
                    <a:lnTo>
                      <a:pt x="15" y="38502"/>
                    </a:lnTo>
                    <a:lnTo>
                      <a:pt x="29" y="39139"/>
                    </a:lnTo>
                    <a:lnTo>
                      <a:pt x="71" y="40287"/>
                    </a:lnTo>
                    <a:lnTo>
                      <a:pt x="142" y="41264"/>
                    </a:lnTo>
                    <a:lnTo>
                      <a:pt x="213" y="42043"/>
                    </a:lnTo>
                    <a:lnTo>
                      <a:pt x="284" y="42624"/>
                    </a:lnTo>
                    <a:lnTo>
                      <a:pt x="355" y="43106"/>
                    </a:lnTo>
                    <a:lnTo>
                      <a:pt x="284" y="44026"/>
                    </a:lnTo>
                    <a:lnTo>
                      <a:pt x="227" y="45117"/>
                    </a:lnTo>
                    <a:lnTo>
                      <a:pt x="156" y="46590"/>
                    </a:lnTo>
                    <a:lnTo>
                      <a:pt x="85" y="48432"/>
                    </a:lnTo>
                    <a:lnTo>
                      <a:pt x="43" y="50599"/>
                    </a:lnTo>
                    <a:lnTo>
                      <a:pt x="29" y="51789"/>
                    </a:lnTo>
                    <a:lnTo>
                      <a:pt x="29" y="53064"/>
                    </a:lnTo>
                    <a:lnTo>
                      <a:pt x="43" y="54395"/>
                    </a:lnTo>
                    <a:lnTo>
                      <a:pt x="57" y="55784"/>
                    </a:lnTo>
                    <a:lnTo>
                      <a:pt x="100" y="57243"/>
                    </a:lnTo>
                    <a:lnTo>
                      <a:pt x="142" y="58758"/>
                    </a:lnTo>
                    <a:lnTo>
                      <a:pt x="213" y="60317"/>
                    </a:lnTo>
                    <a:lnTo>
                      <a:pt x="298" y="61932"/>
                    </a:lnTo>
                    <a:lnTo>
                      <a:pt x="397" y="63589"/>
                    </a:lnTo>
                    <a:lnTo>
                      <a:pt x="525" y="65289"/>
                    </a:lnTo>
                    <a:lnTo>
                      <a:pt x="666" y="67031"/>
                    </a:lnTo>
                    <a:lnTo>
                      <a:pt x="836" y="68802"/>
                    </a:lnTo>
                    <a:lnTo>
                      <a:pt x="1034" y="70601"/>
                    </a:lnTo>
                    <a:lnTo>
                      <a:pt x="1247" y="72428"/>
                    </a:lnTo>
                    <a:lnTo>
                      <a:pt x="1502" y="74284"/>
                    </a:lnTo>
                    <a:lnTo>
                      <a:pt x="1785" y="76154"/>
                    </a:lnTo>
                    <a:lnTo>
                      <a:pt x="2097" y="78038"/>
                    </a:lnTo>
                    <a:lnTo>
                      <a:pt x="2437" y="79936"/>
                    </a:lnTo>
                    <a:lnTo>
                      <a:pt x="2819" y="81834"/>
                    </a:lnTo>
                    <a:lnTo>
                      <a:pt x="3018" y="82797"/>
                    </a:lnTo>
                    <a:lnTo>
                      <a:pt x="3230" y="83746"/>
                    </a:lnTo>
                    <a:lnTo>
                      <a:pt x="3443" y="84710"/>
                    </a:lnTo>
                    <a:lnTo>
                      <a:pt x="3683" y="85659"/>
                    </a:lnTo>
                    <a:lnTo>
                      <a:pt x="3910" y="86608"/>
                    </a:lnTo>
                    <a:lnTo>
                      <a:pt x="4165" y="87571"/>
                    </a:lnTo>
                    <a:lnTo>
                      <a:pt x="4420" y="88520"/>
                    </a:lnTo>
                    <a:lnTo>
                      <a:pt x="4703" y="89469"/>
                    </a:lnTo>
                    <a:lnTo>
                      <a:pt x="4972" y="90418"/>
                    </a:lnTo>
                    <a:lnTo>
                      <a:pt x="5270" y="91353"/>
                    </a:lnTo>
                    <a:lnTo>
                      <a:pt x="5567" y="92302"/>
                    </a:lnTo>
                    <a:lnTo>
                      <a:pt x="5879" y="93237"/>
                    </a:lnTo>
                    <a:lnTo>
                      <a:pt x="6205" y="94172"/>
                    </a:lnTo>
                    <a:lnTo>
                      <a:pt x="6545" y="95093"/>
                    </a:lnTo>
                    <a:lnTo>
                      <a:pt x="6885" y="96014"/>
                    </a:lnTo>
                    <a:lnTo>
                      <a:pt x="7253" y="96934"/>
                    </a:lnTo>
                    <a:lnTo>
                      <a:pt x="7621" y="97841"/>
                    </a:lnTo>
                    <a:lnTo>
                      <a:pt x="8004" y="98748"/>
                    </a:lnTo>
                    <a:lnTo>
                      <a:pt x="8386" y="99640"/>
                    </a:lnTo>
                    <a:lnTo>
                      <a:pt x="8797" y="100532"/>
                    </a:lnTo>
                    <a:lnTo>
                      <a:pt x="9222" y="101411"/>
                    </a:lnTo>
                    <a:lnTo>
                      <a:pt x="9647" y="102275"/>
                    </a:lnTo>
                    <a:lnTo>
                      <a:pt x="10100" y="103139"/>
                    </a:lnTo>
                    <a:lnTo>
                      <a:pt x="10554" y="103989"/>
                    </a:lnTo>
                    <a:lnTo>
                      <a:pt x="11035" y="104839"/>
                    </a:lnTo>
                    <a:lnTo>
                      <a:pt x="11517" y="105675"/>
                    </a:lnTo>
                    <a:lnTo>
                      <a:pt x="12013" y="106496"/>
                    </a:lnTo>
                    <a:lnTo>
                      <a:pt x="12523" y="107304"/>
                    </a:lnTo>
                    <a:lnTo>
                      <a:pt x="13061" y="108097"/>
                    </a:lnTo>
                    <a:lnTo>
                      <a:pt x="13599" y="108890"/>
                    </a:lnTo>
                    <a:lnTo>
                      <a:pt x="14152" y="109655"/>
                    </a:lnTo>
                    <a:lnTo>
                      <a:pt x="14718" y="110420"/>
                    </a:lnTo>
                    <a:lnTo>
                      <a:pt x="15313" y="111171"/>
                    </a:lnTo>
                    <a:lnTo>
                      <a:pt x="15908" y="111907"/>
                    </a:lnTo>
                    <a:lnTo>
                      <a:pt x="16517" y="112616"/>
                    </a:lnTo>
                    <a:lnTo>
                      <a:pt x="17155" y="113324"/>
                    </a:lnTo>
                    <a:lnTo>
                      <a:pt x="17806" y="114004"/>
                    </a:lnTo>
                    <a:lnTo>
                      <a:pt x="18458" y="114684"/>
                    </a:lnTo>
                    <a:lnTo>
                      <a:pt x="19138" y="115335"/>
                    </a:lnTo>
                    <a:lnTo>
                      <a:pt x="19832" y="115973"/>
                    </a:lnTo>
                    <a:lnTo>
                      <a:pt x="20554" y="116596"/>
                    </a:lnTo>
                    <a:lnTo>
                      <a:pt x="21277" y="117205"/>
                    </a:lnTo>
                    <a:lnTo>
                      <a:pt x="22028" y="117786"/>
                    </a:lnTo>
                    <a:lnTo>
                      <a:pt x="22778" y="118353"/>
                    </a:lnTo>
                    <a:lnTo>
                      <a:pt x="23558" y="118905"/>
                    </a:lnTo>
                    <a:lnTo>
                      <a:pt x="24351" y="119429"/>
                    </a:lnTo>
                    <a:lnTo>
                      <a:pt x="25172" y="119939"/>
                    </a:lnTo>
                    <a:lnTo>
                      <a:pt x="25994" y="120421"/>
                    </a:lnTo>
                    <a:lnTo>
                      <a:pt x="26844" y="120888"/>
                    </a:lnTo>
                    <a:lnTo>
                      <a:pt x="27708" y="121327"/>
                    </a:lnTo>
                    <a:lnTo>
                      <a:pt x="28600" y="121752"/>
                    </a:lnTo>
                    <a:lnTo>
                      <a:pt x="29507" y="122149"/>
                    </a:lnTo>
                    <a:lnTo>
                      <a:pt x="30428" y="122531"/>
                    </a:lnTo>
                    <a:lnTo>
                      <a:pt x="31363" y="122886"/>
                    </a:lnTo>
                    <a:lnTo>
                      <a:pt x="32326" y="123211"/>
                    </a:lnTo>
                    <a:lnTo>
                      <a:pt x="33303" y="123523"/>
                    </a:lnTo>
                    <a:lnTo>
                      <a:pt x="34295" y="123806"/>
                    </a:lnTo>
                    <a:lnTo>
                      <a:pt x="35315" y="124061"/>
                    </a:lnTo>
                    <a:lnTo>
                      <a:pt x="36349" y="124288"/>
                    </a:lnTo>
                    <a:lnTo>
                      <a:pt x="37411" y="124500"/>
                    </a:lnTo>
                    <a:lnTo>
                      <a:pt x="38488" y="124670"/>
                    </a:lnTo>
                    <a:lnTo>
                      <a:pt x="39579" y="124826"/>
                    </a:lnTo>
                    <a:lnTo>
                      <a:pt x="40698" y="124940"/>
                    </a:lnTo>
                    <a:lnTo>
                      <a:pt x="41831" y="125039"/>
                    </a:lnTo>
                    <a:lnTo>
                      <a:pt x="42993" y="125110"/>
                    </a:lnTo>
                    <a:lnTo>
                      <a:pt x="44168" y="125152"/>
                    </a:lnTo>
                    <a:lnTo>
                      <a:pt x="45443" y="125152"/>
                    </a:lnTo>
                    <a:lnTo>
                      <a:pt x="46690" y="125138"/>
                    </a:lnTo>
                    <a:lnTo>
                      <a:pt x="47922" y="125095"/>
                    </a:lnTo>
                    <a:lnTo>
                      <a:pt x="49140" y="125010"/>
                    </a:lnTo>
                    <a:lnTo>
                      <a:pt x="50316" y="124897"/>
                    </a:lnTo>
                    <a:lnTo>
                      <a:pt x="51478" y="124770"/>
                    </a:lnTo>
                    <a:lnTo>
                      <a:pt x="52625" y="124600"/>
                    </a:lnTo>
                    <a:lnTo>
                      <a:pt x="53744" y="124401"/>
                    </a:lnTo>
                    <a:lnTo>
                      <a:pt x="54849" y="124189"/>
                    </a:lnTo>
                    <a:lnTo>
                      <a:pt x="55926" y="123948"/>
                    </a:lnTo>
                    <a:lnTo>
                      <a:pt x="56988" y="123665"/>
                    </a:lnTo>
                    <a:lnTo>
                      <a:pt x="58022" y="123367"/>
                    </a:lnTo>
                    <a:lnTo>
                      <a:pt x="59042" y="123056"/>
                    </a:lnTo>
                    <a:lnTo>
                      <a:pt x="60048" y="122701"/>
                    </a:lnTo>
                    <a:lnTo>
                      <a:pt x="61025" y="122333"/>
                    </a:lnTo>
                    <a:lnTo>
                      <a:pt x="61974" y="121937"/>
                    </a:lnTo>
                    <a:lnTo>
                      <a:pt x="62923" y="121526"/>
                    </a:lnTo>
                    <a:lnTo>
                      <a:pt x="63844" y="121087"/>
                    </a:lnTo>
                    <a:lnTo>
                      <a:pt x="64736" y="120619"/>
                    </a:lnTo>
                    <a:lnTo>
                      <a:pt x="65629" y="120137"/>
                    </a:lnTo>
                    <a:lnTo>
                      <a:pt x="66479" y="119628"/>
                    </a:lnTo>
                    <a:lnTo>
                      <a:pt x="67329" y="119103"/>
                    </a:lnTo>
                    <a:lnTo>
                      <a:pt x="68150" y="118551"/>
                    </a:lnTo>
                    <a:lnTo>
                      <a:pt x="68972" y="117984"/>
                    </a:lnTo>
                    <a:lnTo>
                      <a:pt x="69751" y="117404"/>
                    </a:lnTo>
                    <a:lnTo>
                      <a:pt x="70530" y="116794"/>
                    </a:lnTo>
                    <a:lnTo>
                      <a:pt x="71281" y="116171"/>
                    </a:lnTo>
                    <a:lnTo>
                      <a:pt x="72017" y="115534"/>
                    </a:lnTo>
                    <a:lnTo>
                      <a:pt x="72740" y="114868"/>
                    </a:lnTo>
                    <a:lnTo>
                      <a:pt x="73448" y="114188"/>
                    </a:lnTo>
                    <a:lnTo>
                      <a:pt x="74128" y="113508"/>
                    </a:lnTo>
                    <a:lnTo>
                      <a:pt x="74808" y="112800"/>
                    </a:lnTo>
                    <a:lnTo>
                      <a:pt x="75460" y="112063"/>
                    </a:lnTo>
                    <a:lnTo>
                      <a:pt x="76097" y="111327"/>
                    </a:lnTo>
                    <a:lnTo>
                      <a:pt x="76720" y="110576"/>
                    </a:lnTo>
                    <a:lnTo>
                      <a:pt x="77330" y="109811"/>
                    </a:lnTo>
                    <a:lnTo>
                      <a:pt x="77910" y="109032"/>
                    </a:lnTo>
                    <a:lnTo>
                      <a:pt x="78491" y="108238"/>
                    </a:lnTo>
                    <a:lnTo>
                      <a:pt x="79058" y="107431"/>
                    </a:lnTo>
                    <a:lnTo>
                      <a:pt x="79596" y="106609"/>
                    </a:lnTo>
                    <a:lnTo>
                      <a:pt x="80134" y="105774"/>
                    </a:lnTo>
                    <a:lnTo>
                      <a:pt x="80644" y="104938"/>
                    </a:lnTo>
                    <a:lnTo>
                      <a:pt x="81140" y="104088"/>
                    </a:lnTo>
                    <a:lnTo>
                      <a:pt x="81636" y="103224"/>
                    </a:lnTo>
                    <a:lnTo>
                      <a:pt x="82103" y="102346"/>
                    </a:lnTo>
                    <a:lnTo>
                      <a:pt x="82571" y="101467"/>
                    </a:lnTo>
                    <a:lnTo>
                      <a:pt x="83010" y="100575"/>
                    </a:lnTo>
                    <a:lnTo>
                      <a:pt x="83449" y="99668"/>
                    </a:lnTo>
                    <a:lnTo>
                      <a:pt x="83860" y="98762"/>
                    </a:lnTo>
                    <a:lnTo>
                      <a:pt x="84271" y="97855"/>
                    </a:lnTo>
                    <a:lnTo>
                      <a:pt x="84667" y="96934"/>
                    </a:lnTo>
                    <a:lnTo>
                      <a:pt x="85050" y="96000"/>
                    </a:lnTo>
                    <a:lnTo>
                      <a:pt x="85418" y="95065"/>
                    </a:lnTo>
                    <a:lnTo>
                      <a:pt x="85772" y="94130"/>
                    </a:lnTo>
                    <a:lnTo>
                      <a:pt x="86112" y="93181"/>
                    </a:lnTo>
                    <a:lnTo>
                      <a:pt x="86452" y="92231"/>
                    </a:lnTo>
                    <a:lnTo>
                      <a:pt x="86764" y="91282"/>
                    </a:lnTo>
                    <a:lnTo>
                      <a:pt x="87075" y="90333"/>
                    </a:lnTo>
                    <a:lnTo>
                      <a:pt x="87373" y="89370"/>
                    </a:lnTo>
                    <a:lnTo>
                      <a:pt x="87670" y="88407"/>
                    </a:lnTo>
                    <a:lnTo>
                      <a:pt x="87939" y="87444"/>
                    </a:lnTo>
                    <a:lnTo>
                      <a:pt x="88209" y="86480"/>
                    </a:lnTo>
                    <a:lnTo>
                      <a:pt x="88464" y="85503"/>
                    </a:lnTo>
                    <a:lnTo>
                      <a:pt x="88704" y="84540"/>
                    </a:lnTo>
                    <a:lnTo>
                      <a:pt x="88945" y="83576"/>
                    </a:lnTo>
                    <a:lnTo>
                      <a:pt x="89172" y="82613"/>
                    </a:lnTo>
                    <a:lnTo>
                      <a:pt x="89384" y="81636"/>
                    </a:lnTo>
                    <a:lnTo>
                      <a:pt x="89597" y="80672"/>
                    </a:lnTo>
                    <a:lnTo>
                      <a:pt x="89795" y="79709"/>
                    </a:lnTo>
                    <a:lnTo>
                      <a:pt x="89979" y="78746"/>
                    </a:lnTo>
                    <a:lnTo>
                      <a:pt x="90333" y="76834"/>
                    </a:lnTo>
                    <a:lnTo>
                      <a:pt x="90645" y="74935"/>
                    </a:lnTo>
                    <a:lnTo>
                      <a:pt x="90928" y="73051"/>
                    </a:lnTo>
                    <a:lnTo>
                      <a:pt x="91183" y="71196"/>
                    </a:lnTo>
                    <a:lnTo>
                      <a:pt x="91410" y="69354"/>
                    </a:lnTo>
                    <a:lnTo>
                      <a:pt x="91594" y="67555"/>
                    </a:lnTo>
                    <a:lnTo>
                      <a:pt x="91764" y="65785"/>
                    </a:lnTo>
                    <a:lnTo>
                      <a:pt x="91920" y="64056"/>
                    </a:lnTo>
                    <a:lnTo>
                      <a:pt x="92033" y="62356"/>
                    </a:lnTo>
                    <a:lnTo>
                      <a:pt x="92132" y="60713"/>
                    </a:lnTo>
                    <a:lnTo>
                      <a:pt x="92217" y="59113"/>
                    </a:lnTo>
                    <a:lnTo>
                      <a:pt x="92288" y="57569"/>
                    </a:lnTo>
                    <a:lnTo>
                      <a:pt x="92331" y="56081"/>
                    </a:lnTo>
                    <a:lnTo>
                      <a:pt x="92359" y="54665"/>
                    </a:lnTo>
                    <a:lnTo>
                      <a:pt x="92373" y="53291"/>
                    </a:lnTo>
                    <a:lnTo>
                      <a:pt x="92387" y="52002"/>
                    </a:lnTo>
                    <a:lnTo>
                      <a:pt x="92387" y="50783"/>
                    </a:lnTo>
                    <a:lnTo>
                      <a:pt x="92373" y="49636"/>
                    </a:lnTo>
                    <a:lnTo>
                      <a:pt x="92345" y="48559"/>
                    </a:lnTo>
                    <a:lnTo>
                      <a:pt x="92302" y="46689"/>
                    </a:lnTo>
                    <a:lnTo>
                      <a:pt x="92232" y="45160"/>
                    </a:lnTo>
                    <a:lnTo>
                      <a:pt x="92175" y="44041"/>
                    </a:lnTo>
                    <a:lnTo>
                      <a:pt x="92104" y="43106"/>
                    </a:lnTo>
                    <a:lnTo>
                      <a:pt x="92217" y="42624"/>
                    </a:lnTo>
                    <a:lnTo>
                      <a:pt x="92331" y="42043"/>
                    </a:lnTo>
                    <a:lnTo>
                      <a:pt x="92458" y="41264"/>
                    </a:lnTo>
                    <a:lnTo>
                      <a:pt x="92600" y="40287"/>
                    </a:lnTo>
                    <a:lnTo>
                      <a:pt x="92671" y="39734"/>
                    </a:lnTo>
                    <a:lnTo>
                      <a:pt x="92741" y="39139"/>
                    </a:lnTo>
                    <a:lnTo>
                      <a:pt x="92798" y="38502"/>
                    </a:lnTo>
                    <a:lnTo>
                      <a:pt x="92841" y="37822"/>
                    </a:lnTo>
                    <a:lnTo>
                      <a:pt x="92883" y="37114"/>
                    </a:lnTo>
                    <a:lnTo>
                      <a:pt x="92911" y="36377"/>
                    </a:lnTo>
                    <a:lnTo>
                      <a:pt x="92940" y="35598"/>
                    </a:lnTo>
                    <a:lnTo>
                      <a:pt x="92940" y="34805"/>
                    </a:lnTo>
                    <a:lnTo>
                      <a:pt x="92926" y="33969"/>
                    </a:lnTo>
                    <a:lnTo>
                      <a:pt x="92897" y="33119"/>
                    </a:lnTo>
                    <a:lnTo>
                      <a:pt x="92841" y="32226"/>
                    </a:lnTo>
                    <a:lnTo>
                      <a:pt x="92770" y="31334"/>
                    </a:lnTo>
                    <a:lnTo>
                      <a:pt x="92671" y="30413"/>
                    </a:lnTo>
                    <a:lnTo>
                      <a:pt x="92543" y="29478"/>
                    </a:lnTo>
                    <a:lnTo>
                      <a:pt x="92387" y="28515"/>
                    </a:lnTo>
                    <a:lnTo>
                      <a:pt x="92217" y="27552"/>
                    </a:lnTo>
                    <a:lnTo>
                      <a:pt x="92005" y="26574"/>
                    </a:lnTo>
                    <a:lnTo>
                      <a:pt x="91750" y="25583"/>
                    </a:lnTo>
                    <a:lnTo>
                      <a:pt x="91481" y="24577"/>
                    </a:lnTo>
                    <a:lnTo>
                      <a:pt x="91325" y="24081"/>
                    </a:lnTo>
                    <a:lnTo>
                      <a:pt x="91155" y="23571"/>
                    </a:lnTo>
                    <a:lnTo>
                      <a:pt x="90985" y="23076"/>
                    </a:lnTo>
                    <a:lnTo>
                      <a:pt x="90801" y="22566"/>
                    </a:lnTo>
                    <a:lnTo>
                      <a:pt x="90617" y="22056"/>
                    </a:lnTo>
                    <a:lnTo>
                      <a:pt x="90418" y="21560"/>
                    </a:lnTo>
                    <a:lnTo>
                      <a:pt x="90206" y="21050"/>
                    </a:lnTo>
                    <a:lnTo>
                      <a:pt x="89979" y="20540"/>
                    </a:lnTo>
                    <a:lnTo>
                      <a:pt x="89738" y="20044"/>
                    </a:lnTo>
                    <a:lnTo>
                      <a:pt x="89498" y="19534"/>
                    </a:lnTo>
                    <a:lnTo>
                      <a:pt x="89243" y="19038"/>
                    </a:lnTo>
                    <a:lnTo>
                      <a:pt x="88973" y="18528"/>
                    </a:lnTo>
                    <a:lnTo>
                      <a:pt x="88690" y="18033"/>
                    </a:lnTo>
                    <a:lnTo>
                      <a:pt x="88407" y="17537"/>
                    </a:lnTo>
                    <a:lnTo>
                      <a:pt x="88095" y="17041"/>
                    </a:lnTo>
                    <a:lnTo>
                      <a:pt x="87784" y="16545"/>
                    </a:lnTo>
                    <a:lnTo>
                      <a:pt x="87444" y="16050"/>
                    </a:lnTo>
                    <a:lnTo>
                      <a:pt x="87104" y="15568"/>
                    </a:lnTo>
                    <a:lnTo>
                      <a:pt x="86750" y="15072"/>
                    </a:lnTo>
                    <a:lnTo>
                      <a:pt x="86381" y="14590"/>
                    </a:lnTo>
                    <a:lnTo>
                      <a:pt x="85999" y="14123"/>
                    </a:lnTo>
                    <a:lnTo>
                      <a:pt x="85602" y="13641"/>
                    </a:lnTo>
                    <a:lnTo>
                      <a:pt x="85191" y="13174"/>
                    </a:lnTo>
                    <a:lnTo>
                      <a:pt x="84766" y="12706"/>
                    </a:lnTo>
                    <a:lnTo>
                      <a:pt x="84327" y="12239"/>
                    </a:lnTo>
                    <a:lnTo>
                      <a:pt x="83874" y="11786"/>
                    </a:lnTo>
                    <a:lnTo>
                      <a:pt x="83406" y="11332"/>
                    </a:lnTo>
                    <a:lnTo>
                      <a:pt x="82911" y="10879"/>
                    </a:lnTo>
                    <a:lnTo>
                      <a:pt x="82415" y="10440"/>
                    </a:lnTo>
                    <a:lnTo>
                      <a:pt x="81905" y="10001"/>
                    </a:lnTo>
                    <a:lnTo>
                      <a:pt x="81367" y="9562"/>
                    </a:lnTo>
                    <a:lnTo>
                      <a:pt x="80828" y="9137"/>
                    </a:lnTo>
                    <a:lnTo>
                      <a:pt x="80262" y="8726"/>
                    </a:lnTo>
                    <a:lnTo>
                      <a:pt x="79681" y="8315"/>
                    </a:lnTo>
                    <a:lnTo>
                      <a:pt x="79086" y="7904"/>
                    </a:lnTo>
                    <a:lnTo>
                      <a:pt x="78463" y="7508"/>
                    </a:lnTo>
                    <a:lnTo>
                      <a:pt x="77839" y="7125"/>
                    </a:lnTo>
                    <a:lnTo>
                      <a:pt x="77188" y="6743"/>
                    </a:lnTo>
                    <a:lnTo>
                      <a:pt x="76522" y="6360"/>
                    </a:lnTo>
                    <a:lnTo>
                      <a:pt x="75828" y="5992"/>
                    </a:lnTo>
                    <a:lnTo>
                      <a:pt x="75134" y="5638"/>
                    </a:lnTo>
                    <a:lnTo>
                      <a:pt x="74411" y="5284"/>
                    </a:lnTo>
                    <a:lnTo>
                      <a:pt x="73661" y="4944"/>
                    </a:lnTo>
                    <a:lnTo>
                      <a:pt x="72910" y="4618"/>
                    </a:lnTo>
                    <a:lnTo>
                      <a:pt x="72131" y="4292"/>
                    </a:lnTo>
                    <a:lnTo>
                      <a:pt x="71338" y="3981"/>
                    </a:lnTo>
                    <a:lnTo>
                      <a:pt x="70516" y="3669"/>
                    </a:lnTo>
                    <a:lnTo>
                      <a:pt x="69680" y="3386"/>
                    </a:lnTo>
                    <a:lnTo>
                      <a:pt x="68816" y="3102"/>
                    </a:lnTo>
                    <a:lnTo>
                      <a:pt x="67938" y="2833"/>
                    </a:lnTo>
                    <a:lnTo>
                      <a:pt x="67045" y="2564"/>
                    </a:lnTo>
                    <a:lnTo>
                      <a:pt x="66125" y="2323"/>
                    </a:lnTo>
                    <a:lnTo>
                      <a:pt x="65190" y="2082"/>
                    </a:lnTo>
                    <a:lnTo>
                      <a:pt x="64226" y="1856"/>
                    </a:lnTo>
                    <a:lnTo>
                      <a:pt x="63249" y="1643"/>
                    </a:lnTo>
                    <a:lnTo>
                      <a:pt x="62243" y="1431"/>
                    </a:lnTo>
                    <a:lnTo>
                      <a:pt x="61223" y="1247"/>
                    </a:lnTo>
                    <a:lnTo>
                      <a:pt x="60175" y="1062"/>
                    </a:lnTo>
                    <a:lnTo>
                      <a:pt x="59113" y="907"/>
                    </a:lnTo>
                    <a:lnTo>
                      <a:pt x="58022" y="751"/>
                    </a:lnTo>
                    <a:lnTo>
                      <a:pt x="56903" y="609"/>
                    </a:lnTo>
                    <a:lnTo>
                      <a:pt x="55770" y="482"/>
                    </a:lnTo>
                    <a:lnTo>
                      <a:pt x="54608" y="368"/>
                    </a:lnTo>
                    <a:lnTo>
                      <a:pt x="53418" y="269"/>
                    </a:lnTo>
                    <a:lnTo>
                      <a:pt x="52214" y="198"/>
                    </a:lnTo>
                    <a:lnTo>
                      <a:pt x="50982" y="128"/>
                    </a:lnTo>
                    <a:lnTo>
                      <a:pt x="49735" y="71"/>
                    </a:lnTo>
                    <a:lnTo>
                      <a:pt x="48446" y="28"/>
                    </a:lnTo>
                    <a:lnTo>
                      <a:pt x="47143" y="14"/>
                    </a:lnTo>
                    <a:lnTo>
                      <a:pt x="45811" y="0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070725" y="1967000"/>
                <a:ext cx="341750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13670" h="12255" extrusionOk="0">
                    <a:moveTo>
                      <a:pt x="7154" y="1"/>
                    </a:moveTo>
                    <a:lnTo>
                      <a:pt x="6630" y="15"/>
                    </a:lnTo>
                    <a:lnTo>
                      <a:pt x="6091" y="58"/>
                    </a:lnTo>
                    <a:lnTo>
                      <a:pt x="5539" y="114"/>
                    </a:lnTo>
                    <a:lnTo>
                      <a:pt x="4972" y="185"/>
                    </a:lnTo>
                    <a:lnTo>
                      <a:pt x="4391" y="284"/>
                    </a:lnTo>
                    <a:lnTo>
                      <a:pt x="3782" y="412"/>
                    </a:lnTo>
                    <a:lnTo>
                      <a:pt x="3173" y="568"/>
                    </a:lnTo>
                    <a:lnTo>
                      <a:pt x="2550" y="752"/>
                    </a:lnTo>
                    <a:lnTo>
                      <a:pt x="2210" y="1049"/>
                    </a:lnTo>
                    <a:lnTo>
                      <a:pt x="1884" y="1361"/>
                    </a:lnTo>
                    <a:lnTo>
                      <a:pt x="1587" y="1701"/>
                    </a:lnTo>
                    <a:lnTo>
                      <a:pt x="1318" y="2055"/>
                    </a:lnTo>
                    <a:lnTo>
                      <a:pt x="1063" y="2423"/>
                    </a:lnTo>
                    <a:lnTo>
                      <a:pt x="836" y="2820"/>
                    </a:lnTo>
                    <a:lnTo>
                      <a:pt x="623" y="3216"/>
                    </a:lnTo>
                    <a:lnTo>
                      <a:pt x="453" y="3641"/>
                    </a:lnTo>
                    <a:lnTo>
                      <a:pt x="312" y="4066"/>
                    </a:lnTo>
                    <a:lnTo>
                      <a:pt x="184" y="4506"/>
                    </a:lnTo>
                    <a:lnTo>
                      <a:pt x="99" y="4959"/>
                    </a:lnTo>
                    <a:lnTo>
                      <a:pt x="28" y="5412"/>
                    </a:lnTo>
                    <a:lnTo>
                      <a:pt x="0" y="5880"/>
                    </a:lnTo>
                    <a:lnTo>
                      <a:pt x="14" y="6347"/>
                    </a:lnTo>
                    <a:lnTo>
                      <a:pt x="43" y="6829"/>
                    </a:lnTo>
                    <a:lnTo>
                      <a:pt x="113" y="7296"/>
                    </a:lnTo>
                    <a:lnTo>
                      <a:pt x="170" y="7579"/>
                    </a:lnTo>
                    <a:lnTo>
                      <a:pt x="241" y="7863"/>
                    </a:lnTo>
                    <a:lnTo>
                      <a:pt x="312" y="8132"/>
                    </a:lnTo>
                    <a:lnTo>
                      <a:pt x="411" y="8387"/>
                    </a:lnTo>
                    <a:lnTo>
                      <a:pt x="510" y="8656"/>
                    </a:lnTo>
                    <a:lnTo>
                      <a:pt x="609" y="8911"/>
                    </a:lnTo>
                    <a:lnTo>
                      <a:pt x="737" y="9152"/>
                    </a:lnTo>
                    <a:lnTo>
                      <a:pt x="864" y="9393"/>
                    </a:lnTo>
                    <a:lnTo>
                      <a:pt x="1006" y="9633"/>
                    </a:lnTo>
                    <a:lnTo>
                      <a:pt x="1148" y="9860"/>
                    </a:lnTo>
                    <a:lnTo>
                      <a:pt x="1303" y="10087"/>
                    </a:lnTo>
                    <a:lnTo>
                      <a:pt x="1459" y="10299"/>
                    </a:lnTo>
                    <a:lnTo>
                      <a:pt x="1629" y="10512"/>
                    </a:lnTo>
                    <a:lnTo>
                      <a:pt x="1813" y="10710"/>
                    </a:lnTo>
                    <a:lnTo>
                      <a:pt x="1997" y="10908"/>
                    </a:lnTo>
                    <a:lnTo>
                      <a:pt x="2196" y="11092"/>
                    </a:lnTo>
                    <a:lnTo>
                      <a:pt x="2635" y="11291"/>
                    </a:lnTo>
                    <a:lnTo>
                      <a:pt x="3088" y="11475"/>
                    </a:lnTo>
                    <a:lnTo>
                      <a:pt x="3556" y="11645"/>
                    </a:lnTo>
                    <a:lnTo>
                      <a:pt x="4023" y="11801"/>
                    </a:lnTo>
                    <a:lnTo>
                      <a:pt x="4519" y="11928"/>
                    </a:lnTo>
                    <a:lnTo>
                      <a:pt x="5029" y="12042"/>
                    </a:lnTo>
                    <a:lnTo>
                      <a:pt x="5539" y="12127"/>
                    </a:lnTo>
                    <a:lnTo>
                      <a:pt x="6063" y="12197"/>
                    </a:lnTo>
                    <a:lnTo>
                      <a:pt x="6601" y="12240"/>
                    </a:lnTo>
                    <a:lnTo>
                      <a:pt x="7154" y="12254"/>
                    </a:lnTo>
                    <a:lnTo>
                      <a:pt x="7706" y="12240"/>
                    </a:lnTo>
                    <a:lnTo>
                      <a:pt x="8287" y="12197"/>
                    </a:lnTo>
                    <a:lnTo>
                      <a:pt x="8868" y="12127"/>
                    </a:lnTo>
                    <a:lnTo>
                      <a:pt x="9463" y="12027"/>
                    </a:lnTo>
                    <a:lnTo>
                      <a:pt x="10072" y="11886"/>
                    </a:lnTo>
                    <a:lnTo>
                      <a:pt x="10695" y="11730"/>
                    </a:lnTo>
                    <a:lnTo>
                      <a:pt x="10893" y="11588"/>
                    </a:lnTo>
                    <a:lnTo>
                      <a:pt x="11078" y="11432"/>
                    </a:lnTo>
                    <a:lnTo>
                      <a:pt x="11276" y="11277"/>
                    </a:lnTo>
                    <a:lnTo>
                      <a:pt x="11460" y="11121"/>
                    </a:lnTo>
                    <a:lnTo>
                      <a:pt x="11630" y="10951"/>
                    </a:lnTo>
                    <a:lnTo>
                      <a:pt x="11800" y="10781"/>
                    </a:lnTo>
                    <a:lnTo>
                      <a:pt x="11970" y="10597"/>
                    </a:lnTo>
                    <a:lnTo>
                      <a:pt x="12126" y="10413"/>
                    </a:lnTo>
                    <a:lnTo>
                      <a:pt x="12267" y="10228"/>
                    </a:lnTo>
                    <a:lnTo>
                      <a:pt x="12409" y="10030"/>
                    </a:lnTo>
                    <a:lnTo>
                      <a:pt x="12551" y="9832"/>
                    </a:lnTo>
                    <a:lnTo>
                      <a:pt x="12678" y="9619"/>
                    </a:lnTo>
                    <a:lnTo>
                      <a:pt x="12806" y="9421"/>
                    </a:lnTo>
                    <a:lnTo>
                      <a:pt x="12919" y="9208"/>
                    </a:lnTo>
                    <a:lnTo>
                      <a:pt x="13018" y="8982"/>
                    </a:lnTo>
                    <a:lnTo>
                      <a:pt x="13117" y="8769"/>
                    </a:lnTo>
                    <a:lnTo>
                      <a:pt x="13217" y="8543"/>
                    </a:lnTo>
                    <a:lnTo>
                      <a:pt x="13302" y="8316"/>
                    </a:lnTo>
                    <a:lnTo>
                      <a:pt x="13372" y="8075"/>
                    </a:lnTo>
                    <a:lnTo>
                      <a:pt x="13443" y="7849"/>
                    </a:lnTo>
                    <a:lnTo>
                      <a:pt x="13500" y="7608"/>
                    </a:lnTo>
                    <a:lnTo>
                      <a:pt x="13556" y="7367"/>
                    </a:lnTo>
                    <a:lnTo>
                      <a:pt x="13599" y="7126"/>
                    </a:lnTo>
                    <a:lnTo>
                      <a:pt x="13627" y="6871"/>
                    </a:lnTo>
                    <a:lnTo>
                      <a:pt x="13656" y="6630"/>
                    </a:lnTo>
                    <a:lnTo>
                      <a:pt x="13670" y="6375"/>
                    </a:lnTo>
                    <a:lnTo>
                      <a:pt x="13670" y="6135"/>
                    </a:lnTo>
                    <a:lnTo>
                      <a:pt x="13670" y="5880"/>
                    </a:lnTo>
                    <a:lnTo>
                      <a:pt x="13656" y="5625"/>
                    </a:lnTo>
                    <a:lnTo>
                      <a:pt x="13641" y="5370"/>
                    </a:lnTo>
                    <a:lnTo>
                      <a:pt x="13599" y="5115"/>
                    </a:lnTo>
                    <a:lnTo>
                      <a:pt x="13556" y="4860"/>
                    </a:lnTo>
                    <a:lnTo>
                      <a:pt x="13500" y="4520"/>
                    </a:lnTo>
                    <a:lnTo>
                      <a:pt x="13415" y="4194"/>
                    </a:lnTo>
                    <a:lnTo>
                      <a:pt x="13316" y="3882"/>
                    </a:lnTo>
                    <a:lnTo>
                      <a:pt x="13202" y="3571"/>
                    </a:lnTo>
                    <a:lnTo>
                      <a:pt x="13075" y="3259"/>
                    </a:lnTo>
                    <a:lnTo>
                      <a:pt x="12933" y="2976"/>
                    </a:lnTo>
                    <a:lnTo>
                      <a:pt x="12777" y="2692"/>
                    </a:lnTo>
                    <a:lnTo>
                      <a:pt x="12607" y="2409"/>
                    </a:lnTo>
                    <a:lnTo>
                      <a:pt x="12423" y="2140"/>
                    </a:lnTo>
                    <a:lnTo>
                      <a:pt x="12239" y="1885"/>
                    </a:lnTo>
                    <a:lnTo>
                      <a:pt x="12041" y="1644"/>
                    </a:lnTo>
                    <a:lnTo>
                      <a:pt x="11828" y="1403"/>
                    </a:lnTo>
                    <a:lnTo>
                      <a:pt x="11602" y="1177"/>
                    </a:lnTo>
                    <a:lnTo>
                      <a:pt x="11375" y="964"/>
                    </a:lnTo>
                    <a:lnTo>
                      <a:pt x="11120" y="752"/>
                    </a:lnTo>
                    <a:lnTo>
                      <a:pt x="10879" y="568"/>
                    </a:lnTo>
                    <a:lnTo>
                      <a:pt x="10454" y="440"/>
                    </a:lnTo>
                    <a:lnTo>
                      <a:pt x="10029" y="327"/>
                    </a:lnTo>
                    <a:lnTo>
                      <a:pt x="9576" y="228"/>
                    </a:lnTo>
                    <a:lnTo>
                      <a:pt x="9123" y="157"/>
                    </a:lnTo>
                    <a:lnTo>
                      <a:pt x="8641" y="86"/>
                    </a:lnTo>
                    <a:lnTo>
                      <a:pt x="8159" y="43"/>
                    </a:lnTo>
                    <a:lnTo>
                      <a:pt x="7664" y="15"/>
                    </a:lnTo>
                    <a:lnTo>
                      <a:pt x="7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919500" y="1958875"/>
                <a:ext cx="618350" cy="197275"/>
              </a:xfrm>
              <a:custGeom>
                <a:avLst/>
                <a:gdLst/>
                <a:ahLst/>
                <a:cxnLst/>
                <a:rect l="l" t="t" r="r" b="b"/>
                <a:pathLst>
                  <a:path w="24734" h="7891" extrusionOk="0">
                    <a:moveTo>
                      <a:pt x="12353" y="0"/>
                    </a:moveTo>
                    <a:lnTo>
                      <a:pt x="12126" y="14"/>
                    </a:lnTo>
                    <a:lnTo>
                      <a:pt x="11687" y="57"/>
                    </a:lnTo>
                    <a:lnTo>
                      <a:pt x="11248" y="113"/>
                    </a:lnTo>
                    <a:lnTo>
                      <a:pt x="10809" y="184"/>
                    </a:lnTo>
                    <a:lnTo>
                      <a:pt x="10384" y="255"/>
                    </a:lnTo>
                    <a:lnTo>
                      <a:pt x="9945" y="340"/>
                    </a:lnTo>
                    <a:lnTo>
                      <a:pt x="9095" y="524"/>
                    </a:lnTo>
                    <a:lnTo>
                      <a:pt x="8245" y="751"/>
                    </a:lnTo>
                    <a:lnTo>
                      <a:pt x="7409" y="992"/>
                    </a:lnTo>
                    <a:lnTo>
                      <a:pt x="6573" y="1275"/>
                    </a:lnTo>
                    <a:lnTo>
                      <a:pt x="5752" y="1587"/>
                    </a:lnTo>
                    <a:lnTo>
                      <a:pt x="4944" y="1927"/>
                    </a:lnTo>
                    <a:lnTo>
                      <a:pt x="4137" y="2309"/>
                    </a:lnTo>
                    <a:lnTo>
                      <a:pt x="3740" y="2507"/>
                    </a:lnTo>
                    <a:lnTo>
                      <a:pt x="3358" y="2706"/>
                    </a:lnTo>
                    <a:lnTo>
                      <a:pt x="2961" y="2918"/>
                    </a:lnTo>
                    <a:lnTo>
                      <a:pt x="2579" y="3145"/>
                    </a:lnTo>
                    <a:lnTo>
                      <a:pt x="2210" y="3371"/>
                    </a:lnTo>
                    <a:lnTo>
                      <a:pt x="1828" y="3612"/>
                    </a:lnTo>
                    <a:lnTo>
                      <a:pt x="1460" y="3853"/>
                    </a:lnTo>
                    <a:lnTo>
                      <a:pt x="1091" y="4108"/>
                    </a:lnTo>
                    <a:lnTo>
                      <a:pt x="737" y="4363"/>
                    </a:lnTo>
                    <a:lnTo>
                      <a:pt x="383" y="4632"/>
                    </a:lnTo>
                    <a:lnTo>
                      <a:pt x="355" y="4661"/>
                    </a:lnTo>
                    <a:lnTo>
                      <a:pt x="270" y="4731"/>
                    </a:lnTo>
                    <a:lnTo>
                      <a:pt x="213" y="4802"/>
                    </a:lnTo>
                    <a:lnTo>
                      <a:pt x="156" y="4887"/>
                    </a:lnTo>
                    <a:lnTo>
                      <a:pt x="114" y="4972"/>
                    </a:lnTo>
                    <a:lnTo>
                      <a:pt x="71" y="5057"/>
                    </a:lnTo>
                    <a:lnTo>
                      <a:pt x="43" y="5142"/>
                    </a:lnTo>
                    <a:lnTo>
                      <a:pt x="15" y="5241"/>
                    </a:lnTo>
                    <a:lnTo>
                      <a:pt x="1" y="5326"/>
                    </a:lnTo>
                    <a:lnTo>
                      <a:pt x="1" y="5425"/>
                    </a:lnTo>
                    <a:lnTo>
                      <a:pt x="1" y="5525"/>
                    </a:lnTo>
                    <a:lnTo>
                      <a:pt x="15" y="5610"/>
                    </a:lnTo>
                    <a:lnTo>
                      <a:pt x="43" y="5709"/>
                    </a:lnTo>
                    <a:lnTo>
                      <a:pt x="86" y="5794"/>
                    </a:lnTo>
                    <a:lnTo>
                      <a:pt x="114" y="5893"/>
                    </a:lnTo>
                    <a:lnTo>
                      <a:pt x="171" y="5964"/>
                    </a:lnTo>
                    <a:lnTo>
                      <a:pt x="227" y="6049"/>
                    </a:lnTo>
                    <a:lnTo>
                      <a:pt x="298" y="6120"/>
                    </a:lnTo>
                    <a:lnTo>
                      <a:pt x="383" y="6190"/>
                    </a:lnTo>
                    <a:lnTo>
                      <a:pt x="454" y="6247"/>
                    </a:lnTo>
                    <a:lnTo>
                      <a:pt x="539" y="6290"/>
                    </a:lnTo>
                    <a:lnTo>
                      <a:pt x="624" y="6332"/>
                    </a:lnTo>
                    <a:lnTo>
                      <a:pt x="723" y="6360"/>
                    </a:lnTo>
                    <a:lnTo>
                      <a:pt x="808" y="6389"/>
                    </a:lnTo>
                    <a:lnTo>
                      <a:pt x="907" y="6389"/>
                    </a:lnTo>
                    <a:lnTo>
                      <a:pt x="992" y="6403"/>
                    </a:lnTo>
                    <a:lnTo>
                      <a:pt x="1091" y="6389"/>
                    </a:lnTo>
                    <a:lnTo>
                      <a:pt x="1190" y="6375"/>
                    </a:lnTo>
                    <a:lnTo>
                      <a:pt x="1275" y="6360"/>
                    </a:lnTo>
                    <a:lnTo>
                      <a:pt x="1360" y="6318"/>
                    </a:lnTo>
                    <a:lnTo>
                      <a:pt x="1460" y="6275"/>
                    </a:lnTo>
                    <a:lnTo>
                      <a:pt x="1545" y="6233"/>
                    </a:lnTo>
                    <a:lnTo>
                      <a:pt x="1615" y="6162"/>
                    </a:lnTo>
                    <a:lnTo>
                      <a:pt x="1927" y="5907"/>
                    </a:lnTo>
                    <a:lnTo>
                      <a:pt x="2253" y="5666"/>
                    </a:lnTo>
                    <a:lnTo>
                      <a:pt x="2890" y="5185"/>
                    </a:lnTo>
                    <a:lnTo>
                      <a:pt x="3570" y="4717"/>
                    </a:lnTo>
                    <a:lnTo>
                      <a:pt x="4250" y="4292"/>
                    </a:lnTo>
                    <a:lnTo>
                      <a:pt x="4958" y="3896"/>
                    </a:lnTo>
                    <a:lnTo>
                      <a:pt x="5681" y="3513"/>
                    </a:lnTo>
                    <a:lnTo>
                      <a:pt x="6417" y="3173"/>
                    </a:lnTo>
                    <a:lnTo>
                      <a:pt x="7168" y="2847"/>
                    </a:lnTo>
                    <a:lnTo>
                      <a:pt x="7933" y="2550"/>
                    </a:lnTo>
                    <a:lnTo>
                      <a:pt x="8712" y="2295"/>
                    </a:lnTo>
                    <a:lnTo>
                      <a:pt x="9491" y="2054"/>
                    </a:lnTo>
                    <a:lnTo>
                      <a:pt x="10285" y="1842"/>
                    </a:lnTo>
                    <a:lnTo>
                      <a:pt x="11078" y="1657"/>
                    </a:lnTo>
                    <a:lnTo>
                      <a:pt x="11475" y="1587"/>
                    </a:lnTo>
                    <a:lnTo>
                      <a:pt x="11885" y="1516"/>
                    </a:lnTo>
                    <a:lnTo>
                      <a:pt x="12282" y="1459"/>
                    </a:lnTo>
                    <a:lnTo>
                      <a:pt x="12466" y="1431"/>
                    </a:lnTo>
                    <a:lnTo>
                      <a:pt x="13444" y="1431"/>
                    </a:lnTo>
                    <a:lnTo>
                      <a:pt x="13854" y="1445"/>
                    </a:lnTo>
                    <a:lnTo>
                      <a:pt x="14251" y="1473"/>
                    </a:lnTo>
                    <a:lnTo>
                      <a:pt x="14662" y="1516"/>
                    </a:lnTo>
                    <a:lnTo>
                      <a:pt x="15073" y="1558"/>
                    </a:lnTo>
                    <a:lnTo>
                      <a:pt x="15469" y="1615"/>
                    </a:lnTo>
                    <a:lnTo>
                      <a:pt x="15866" y="1672"/>
                    </a:lnTo>
                    <a:lnTo>
                      <a:pt x="16277" y="1757"/>
                    </a:lnTo>
                    <a:lnTo>
                      <a:pt x="16673" y="1842"/>
                    </a:lnTo>
                    <a:lnTo>
                      <a:pt x="17056" y="1941"/>
                    </a:lnTo>
                    <a:lnTo>
                      <a:pt x="17452" y="2054"/>
                    </a:lnTo>
                    <a:lnTo>
                      <a:pt x="17835" y="2167"/>
                    </a:lnTo>
                    <a:lnTo>
                      <a:pt x="18217" y="2309"/>
                    </a:lnTo>
                    <a:lnTo>
                      <a:pt x="18586" y="2451"/>
                    </a:lnTo>
                    <a:lnTo>
                      <a:pt x="18968" y="2621"/>
                    </a:lnTo>
                    <a:lnTo>
                      <a:pt x="19322" y="2791"/>
                    </a:lnTo>
                    <a:lnTo>
                      <a:pt x="19676" y="2975"/>
                    </a:lnTo>
                    <a:lnTo>
                      <a:pt x="20030" y="3187"/>
                    </a:lnTo>
                    <a:lnTo>
                      <a:pt x="20370" y="3400"/>
                    </a:lnTo>
                    <a:lnTo>
                      <a:pt x="20710" y="3626"/>
                    </a:lnTo>
                    <a:lnTo>
                      <a:pt x="21036" y="3867"/>
                    </a:lnTo>
                    <a:lnTo>
                      <a:pt x="21348" y="4122"/>
                    </a:lnTo>
                    <a:lnTo>
                      <a:pt x="21659" y="4377"/>
                    </a:lnTo>
                    <a:lnTo>
                      <a:pt x="21957" y="4661"/>
                    </a:lnTo>
                    <a:lnTo>
                      <a:pt x="22226" y="4944"/>
                    </a:lnTo>
                    <a:lnTo>
                      <a:pt x="22509" y="5255"/>
                    </a:lnTo>
                    <a:lnTo>
                      <a:pt x="22764" y="5567"/>
                    </a:lnTo>
                    <a:lnTo>
                      <a:pt x="23005" y="5879"/>
                    </a:lnTo>
                    <a:lnTo>
                      <a:pt x="23246" y="6219"/>
                    </a:lnTo>
                    <a:lnTo>
                      <a:pt x="23458" y="6559"/>
                    </a:lnTo>
                    <a:lnTo>
                      <a:pt x="23657" y="6913"/>
                    </a:lnTo>
                    <a:lnTo>
                      <a:pt x="23827" y="7267"/>
                    </a:lnTo>
                    <a:lnTo>
                      <a:pt x="23912" y="7451"/>
                    </a:lnTo>
                    <a:lnTo>
                      <a:pt x="23954" y="7536"/>
                    </a:lnTo>
                    <a:lnTo>
                      <a:pt x="23983" y="7621"/>
                    </a:lnTo>
                    <a:lnTo>
                      <a:pt x="23997" y="7635"/>
                    </a:lnTo>
                    <a:lnTo>
                      <a:pt x="24025" y="7706"/>
                    </a:lnTo>
                    <a:lnTo>
                      <a:pt x="24068" y="7763"/>
                    </a:lnTo>
                    <a:lnTo>
                      <a:pt x="24124" y="7819"/>
                    </a:lnTo>
                    <a:lnTo>
                      <a:pt x="24181" y="7848"/>
                    </a:lnTo>
                    <a:lnTo>
                      <a:pt x="24252" y="7876"/>
                    </a:lnTo>
                    <a:lnTo>
                      <a:pt x="24323" y="7890"/>
                    </a:lnTo>
                    <a:lnTo>
                      <a:pt x="24393" y="7890"/>
                    </a:lnTo>
                    <a:lnTo>
                      <a:pt x="24464" y="7876"/>
                    </a:lnTo>
                    <a:lnTo>
                      <a:pt x="24535" y="7848"/>
                    </a:lnTo>
                    <a:lnTo>
                      <a:pt x="24606" y="7805"/>
                    </a:lnTo>
                    <a:lnTo>
                      <a:pt x="24648" y="7749"/>
                    </a:lnTo>
                    <a:lnTo>
                      <a:pt x="24691" y="7678"/>
                    </a:lnTo>
                    <a:lnTo>
                      <a:pt x="24719" y="7621"/>
                    </a:lnTo>
                    <a:lnTo>
                      <a:pt x="24733" y="7536"/>
                    </a:lnTo>
                    <a:lnTo>
                      <a:pt x="24733" y="7465"/>
                    </a:lnTo>
                    <a:lnTo>
                      <a:pt x="24719" y="7394"/>
                    </a:lnTo>
                    <a:lnTo>
                      <a:pt x="24691" y="7267"/>
                    </a:lnTo>
                    <a:lnTo>
                      <a:pt x="24648" y="7154"/>
                    </a:lnTo>
                    <a:lnTo>
                      <a:pt x="24563" y="6955"/>
                    </a:lnTo>
                    <a:lnTo>
                      <a:pt x="24379" y="6545"/>
                    </a:lnTo>
                    <a:lnTo>
                      <a:pt x="24181" y="6148"/>
                    </a:lnTo>
                    <a:lnTo>
                      <a:pt x="23968" y="5765"/>
                    </a:lnTo>
                    <a:lnTo>
                      <a:pt x="23728" y="5383"/>
                    </a:lnTo>
                    <a:lnTo>
                      <a:pt x="23473" y="5029"/>
                    </a:lnTo>
                    <a:lnTo>
                      <a:pt x="23204" y="4675"/>
                    </a:lnTo>
                    <a:lnTo>
                      <a:pt x="22920" y="4321"/>
                    </a:lnTo>
                    <a:lnTo>
                      <a:pt x="22637" y="3995"/>
                    </a:lnTo>
                    <a:lnTo>
                      <a:pt x="22325" y="3683"/>
                    </a:lnTo>
                    <a:lnTo>
                      <a:pt x="21999" y="3371"/>
                    </a:lnTo>
                    <a:lnTo>
                      <a:pt x="21674" y="3074"/>
                    </a:lnTo>
                    <a:lnTo>
                      <a:pt x="21320" y="2805"/>
                    </a:lnTo>
                    <a:lnTo>
                      <a:pt x="20965" y="2536"/>
                    </a:lnTo>
                    <a:lnTo>
                      <a:pt x="20597" y="2281"/>
                    </a:lnTo>
                    <a:lnTo>
                      <a:pt x="20229" y="2040"/>
                    </a:lnTo>
                    <a:lnTo>
                      <a:pt x="19846" y="1813"/>
                    </a:lnTo>
                    <a:lnTo>
                      <a:pt x="19450" y="1615"/>
                    </a:lnTo>
                    <a:lnTo>
                      <a:pt x="19053" y="1417"/>
                    </a:lnTo>
                    <a:lnTo>
                      <a:pt x="18656" y="1232"/>
                    </a:lnTo>
                    <a:lnTo>
                      <a:pt x="18246" y="1063"/>
                    </a:lnTo>
                    <a:lnTo>
                      <a:pt x="17821" y="907"/>
                    </a:lnTo>
                    <a:lnTo>
                      <a:pt x="17410" y="765"/>
                    </a:lnTo>
                    <a:lnTo>
                      <a:pt x="16985" y="638"/>
                    </a:lnTo>
                    <a:lnTo>
                      <a:pt x="16560" y="524"/>
                    </a:lnTo>
                    <a:lnTo>
                      <a:pt x="16121" y="425"/>
                    </a:lnTo>
                    <a:lnTo>
                      <a:pt x="15696" y="326"/>
                    </a:lnTo>
                    <a:lnTo>
                      <a:pt x="15257" y="255"/>
                    </a:lnTo>
                    <a:lnTo>
                      <a:pt x="14818" y="184"/>
                    </a:lnTo>
                    <a:lnTo>
                      <a:pt x="14393" y="128"/>
                    </a:lnTo>
                    <a:lnTo>
                      <a:pt x="13953" y="85"/>
                    </a:lnTo>
                    <a:lnTo>
                      <a:pt x="13514" y="43"/>
                    </a:lnTo>
                    <a:lnTo>
                      <a:pt x="13075" y="14"/>
                    </a:lnTo>
                    <a:lnTo>
                      <a:pt x="126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45875" y="1967000"/>
                <a:ext cx="341775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13671" h="12255" extrusionOk="0">
                    <a:moveTo>
                      <a:pt x="6517" y="1"/>
                    </a:moveTo>
                    <a:lnTo>
                      <a:pt x="6007" y="15"/>
                    </a:lnTo>
                    <a:lnTo>
                      <a:pt x="5511" y="43"/>
                    </a:lnTo>
                    <a:lnTo>
                      <a:pt x="5029" y="86"/>
                    </a:lnTo>
                    <a:lnTo>
                      <a:pt x="4548" y="157"/>
                    </a:lnTo>
                    <a:lnTo>
                      <a:pt x="4094" y="228"/>
                    </a:lnTo>
                    <a:lnTo>
                      <a:pt x="3641" y="327"/>
                    </a:lnTo>
                    <a:lnTo>
                      <a:pt x="3216" y="440"/>
                    </a:lnTo>
                    <a:lnTo>
                      <a:pt x="2791" y="568"/>
                    </a:lnTo>
                    <a:lnTo>
                      <a:pt x="2550" y="752"/>
                    </a:lnTo>
                    <a:lnTo>
                      <a:pt x="2295" y="964"/>
                    </a:lnTo>
                    <a:lnTo>
                      <a:pt x="2069" y="1177"/>
                    </a:lnTo>
                    <a:lnTo>
                      <a:pt x="1842" y="1403"/>
                    </a:lnTo>
                    <a:lnTo>
                      <a:pt x="1629" y="1644"/>
                    </a:lnTo>
                    <a:lnTo>
                      <a:pt x="1431" y="1885"/>
                    </a:lnTo>
                    <a:lnTo>
                      <a:pt x="1247" y="2140"/>
                    </a:lnTo>
                    <a:lnTo>
                      <a:pt x="1063" y="2409"/>
                    </a:lnTo>
                    <a:lnTo>
                      <a:pt x="893" y="2692"/>
                    </a:lnTo>
                    <a:lnTo>
                      <a:pt x="737" y="2976"/>
                    </a:lnTo>
                    <a:lnTo>
                      <a:pt x="595" y="3259"/>
                    </a:lnTo>
                    <a:lnTo>
                      <a:pt x="468" y="3571"/>
                    </a:lnTo>
                    <a:lnTo>
                      <a:pt x="355" y="3882"/>
                    </a:lnTo>
                    <a:lnTo>
                      <a:pt x="255" y="4194"/>
                    </a:lnTo>
                    <a:lnTo>
                      <a:pt x="170" y="4520"/>
                    </a:lnTo>
                    <a:lnTo>
                      <a:pt x="114" y="4860"/>
                    </a:lnTo>
                    <a:lnTo>
                      <a:pt x="71" y="5115"/>
                    </a:lnTo>
                    <a:lnTo>
                      <a:pt x="29" y="5370"/>
                    </a:lnTo>
                    <a:lnTo>
                      <a:pt x="15" y="5625"/>
                    </a:lnTo>
                    <a:lnTo>
                      <a:pt x="0" y="5880"/>
                    </a:lnTo>
                    <a:lnTo>
                      <a:pt x="0" y="6135"/>
                    </a:lnTo>
                    <a:lnTo>
                      <a:pt x="0" y="6375"/>
                    </a:lnTo>
                    <a:lnTo>
                      <a:pt x="15" y="6630"/>
                    </a:lnTo>
                    <a:lnTo>
                      <a:pt x="43" y="6871"/>
                    </a:lnTo>
                    <a:lnTo>
                      <a:pt x="71" y="7126"/>
                    </a:lnTo>
                    <a:lnTo>
                      <a:pt x="114" y="7367"/>
                    </a:lnTo>
                    <a:lnTo>
                      <a:pt x="170" y="7608"/>
                    </a:lnTo>
                    <a:lnTo>
                      <a:pt x="227" y="7849"/>
                    </a:lnTo>
                    <a:lnTo>
                      <a:pt x="298" y="8075"/>
                    </a:lnTo>
                    <a:lnTo>
                      <a:pt x="369" y="8316"/>
                    </a:lnTo>
                    <a:lnTo>
                      <a:pt x="454" y="8543"/>
                    </a:lnTo>
                    <a:lnTo>
                      <a:pt x="553" y="8769"/>
                    </a:lnTo>
                    <a:lnTo>
                      <a:pt x="652" y="8982"/>
                    </a:lnTo>
                    <a:lnTo>
                      <a:pt x="751" y="9208"/>
                    </a:lnTo>
                    <a:lnTo>
                      <a:pt x="865" y="9421"/>
                    </a:lnTo>
                    <a:lnTo>
                      <a:pt x="992" y="9619"/>
                    </a:lnTo>
                    <a:lnTo>
                      <a:pt x="1119" y="9832"/>
                    </a:lnTo>
                    <a:lnTo>
                      <a:pt x="1261" y="10030"/>
                    </a:lnTo>
                    <a:lnTo>
                      <a:pt x="1403" y="10228"/>
                    </a:lnTo>
                    <a:lnTo>
                      <a:pt x="1544" y="10413"/>
                    </a:lnTo>
                    <a:lnTo>
                      <a:pt x="1700" y="10597"/>
                    </a:lnTo>
                    <a:lnTo>
                      <a:pt x="1870" y="10781"/>
                    </a:lnTo>
                    <a:lnTo>
                      <a:pt x="2040" y="10951"/>
                    </a:lnTo>
                    <a:lnTo>
                      <a:pt x="2210" y="11121"/>
                    </a:lnTo>
                    <a:lnTo>
                      <a:pt x="2394" y="11277"/>
                    </a:lnTo>
                    <a:lnTo>
                      <a:pt x="2593" y="11432"/>
                    </a:lnTo>
                    <a:lnTo>
                      <a:pt x="2777" y="11588"/>
                    </a:lnTo>
                    <a:lnTo>
                      <a:pt x="2975" y="11730"/>
                    </a:lnTo>
                    <a:lnTo>
                      <a:pt x="3598" y="11886"/>
                    </a:lnTo>
                    <a:lnTo>
                      <a:pt x="4208" y="12027"/>
                    </a:lnTo>
                    <a:lnTo>
                      <a:pt x="4803" y="12127"/>
                    </a:lnTo>
                    <a:lnTo>
                      <a:pt x="5383" y="12197"/>
                    </a:lnTo>
                    <a:lnTo>
                      <a:pt x="5964" y="12240"/>
                    </a:lnTo>
                    <a:lnTo>
                      <a:pt x="6517" y="12254"/>
                    </a:lnTo>
                    <a:lnTo>
                      <a:pt x="7069" y="12240"/>
                    </a:lnTo>
                    <a:lnTo>
                      <a:pt x="7607" y="12197"/>
                    </a:lnTo>
                    <a:lnTo>
                      <a:pt x="8131" y="12127"/>
                    </a:lnTo>
                    <a:lnTo>
                      <a:pt x="8641" y="12042"/>
                    </a:lnTo>
                    <a:lnTo>
                      <a:pt x="9151" y="11928"/>
                    </a:lnTo>
                    <a:lnTo>
                      <a:pt x="9633" y="11801"/>
                    </a:lnTo>
                    <a:lnTo>
                      <a:pt x="10115" y="11645"/>
                    </a:lnTo>
                    <a:lnTo>
                      <a:pt x="10582" y="11475"/>
                    </a:lnTo>
                    <a:lnTo>
                      <a:pt x="11035" y="11291"/>
                    </a:lnTo>
                    <a:lnTo>
                      <a:pt x="11474" y="11092"/>
                    </a:lnTo>
                    <a:lnTo>
                      <a:pt x="11673" y="10908"/>
                    </a:lnTo>
                    <a:lnTo>
                      <a:pt x="11857" y="10710"/>
                    </a:lnTo>
                    <a:lnTo>
                      <a:pt x="12041" y="10512"/>
                    </a:lnTo>
                    <a:lnTo>
                      <a:pt x="12211" y="10299"/>
                    </a:lnTo>
                    <a:lnTo>
                      <a:pt x="12367" y="10087"/>
                    </a:lnTo>
                    <a:lnTo>
                      <a:pt x="12523" y="9860"/>
                    </a:lnTo>
                    <a:lnTo>
                      <a:pt x="12664" y="9633"/>
                    </a:lnTo>
                    <a:lnTo>
                      <a:pt x="12806" y="9393"/>
                    </a:lnTo>
                    <a:lnTo>
                      <a:pt x="12933" y="9152"/>
                    </a:lnTo>
                    <a:lnTo>
                      <a:pt x="13047" y="8911"/>
                    </a:lnTo>
                    <a:lnTo>
                      <a:pt x="13160" y="8656"/>
                    </a:lnTo>
                    <a:lnTo>
                      <a:pt x="13259" y="8387"/>
                    </a:lnTo>
                    <a:lnTo>
                      <a:pt x="13358" y="8132"/>
                    </a:lnTo>
                    <a:lnTo>
                      <a:pt x="13429" y="7863"/>
                    </a:lnTo>
                    <a:lnTo>
                      <a:pt x="13500" y="7579"/>
                    </a:lnTo>
                    <a:lnTo>
                      <a:pt x="13557" y="7296"/>
                    </a:lnTo>
                    <a:lnTo>
                      <a:pt x="13628" y="6829"/>
                    </a:lnTo>
                    <a:lnTo>
                      <a:pt x="13656" y="6347"/>
                    </a:lnTo>
                    <a:lnTo>
                      <a:pt x="13670" y="5880"/>
                    </a:lnTo>
                    <a:lnTo>
                      <a:pt x="13642" y="5412"/>
                    </a:lnTo>
                    <a:lnTo>
                      <a:pt x="13571" y="4959"/>
                    </a:lnTo>
                    <a:lnTo>
                      <a:pt x="13486" y="4506"/>
                    </a:lnTo>
                    <a:lnTo>
                      <a:pt x="13358" y="4066"/>
                    </a:lnTo>
                    <a:lnTo>
                      <a:pt x="13217" y="3641"/>
                    </a:lnTo>
                    <a:lnTo>
                      <a:pt x="13047" y="3216"/>
                    </a:lnTo>
                    <a:lnTo>
                      <a:pt x="12834" y="2820"/>
                    </a:lnTo>
                    <a:lnTo>
                      <a:pt x="12608" y="2423"/>
                    </a:lnTo>
                    <a:lnTo>
                      <a:pt x="12353" y="2055"/>
                    </a:lnTo>
                    <a:lnTo>
                      <a:pt x="12084" y="1701"/>
                    </a:lnTo>
                    <a:lnTo>
                      <a:pt x="11786" y="1361"/>
                    </a:lnTo>
                    <a:lnTo>
                      <a:pt x="11460" y="1049"/>
                    </a:lnTo>
                    <a:lnTo>
                      <a:pt x="11120" y="752"/>
                    </a:lnTo>
                    <a:lnTo>
                      <a:pt x="10497" y="568"/>
                    </a:lnTo>
                    <a:lnTo>
                      <a:pt x="9874" y="412"/>
                    </a:lnTo>
                    <a:lnTo>
                      <a:pt x="9279" y="284"/>
                    </a:lnTo>
                    <a:lnTo>
                      <a:pt x="8698" y="185"/>
                    </a:lnTo>
                    <a:lnTo>
                      <a:pt x="8131" y="114"/>
                    </a:lnTo>
                    <a:lnTo>
                      <a:pt x="7579" y="58"/>
                    </a:lnTo>
                    <a:lnTo>
                      <a:pt x="7041" y="15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0500" y="1958875"/>
                <a:ext cx="618350" cy="197275"/>
              </a:xfrm>
              <a:custGeom>
                <a:avLst/>
                <a:gdLst/>
                <a:ahLst/>
                <a:cxnLst/>
                <a:rect l="l" t="t" r="r" b="b"/>
                <a:pathLst>
                  <a:path w="24734" h="7891" extrusionOk="0">
                    <a:moveTo>
                      <a:pt x="12112" y="0"/>
                    </a:moveTo>
                    <a:lnTo>
                      <a:pt x="11659" y="14"/>
                    </a:lnTo>
                    <a:lnTo>
                      <a:pt x="11220" y="43"/>
                    </a:lnTo>
                    <a:lnTo>
                      <a:pt x="10781" y="85"/>
                    </a:lnTo>
                    <a:lnTo>
                      <a:pt x="10342" y="128"/>
                    </a:lnTo>
                    <a:lnTo>
                      <a:pt x="9917" y="184"/>
                    </a:lnTo>
                    <a:lnTo>
                      <a:pt x="9478" y="255"/>
                    </a:lnTo>
                    <a:lnTo>
                      <a:pt x="9038" y="326"/>
                    </a:lnTo>
                    <a:lnTo>
                      <a:pt x="8613" y="425"/>
                    </a:lnTo>
                    <a:lnTo>
                      <a:pt x="8174" y="524"/>
                    </a:lnTo>
                    <a:lnTo>
                      <a:pt x="7749" y="638"/>
                    </a:lnTo>
                    <a:lnTo>
                      <a:pt x="7324" y="765"/>
                    </a:lnTo>
                    <a:lnTo>
                      <a:pt x="6914" y="907"/>
                    </a:lnTo>
                    <a:lnTo>
                      <a:pt x="6489" y="1063"/>
                    </a:lnTo>
                    <a:lnTo>
                      <a:pt x="6078" y="1232"/>
                    </a:lnTo>
                    <a:lnTo>
                      <a:pt x="5681" y="1417"/>
                    </a:lnTo>
                    <a:lnTo>
                      <a:pt x="5285" y="1615"/>
                    </a:lnTo>
                    <a:lnTo>
                      <a:pt x="4888" y="1813"/>
                    </a:lnTo>
                    <a:lnTo>
                      <a:pt x="4505" y="2040"/>
                    </a:lnTo>
                    <a:lnTo>
                      <a:pt x="4137" y="2281"/>
                    </a:lnTo>
                    <a:lnTo>
                      <a:pt x="3769" y="2536"/>
                    </a:lnTo>
                    <a:lnTo>
                      <a:pt x="3415" y="2805"/>
                    </a:lnTo>
                    <a:lnTo>
                      <a:pt x="3061" y="3074"/>
                    </a:lnTo>
                    <a:lnTo>
                      <a:pt x="2735" y="3371"/>
                    </a:lnTo>
                    <a:lnTo>
                      <a:pt x="2409" y="3683"/>
                    </a:lnTo>
                    <a:lnTo>
                      <a:pt x="2097" y="3995"/>
                    </a:lnTo>
                    <a:lnTo>
                      <a:pt x="1814" y="4321"/>
                    </a:lnTo>
                    <a:lnTo>
                      <a:pt x="1531" y="4675"/>
                    </a:lnTo>
                    <a:lnTo>
                      <a:pt x="1262" y="5029"/>
                    </a:lnTo>
                    <a:lnTo>
                      <a:pt x="1007" y="5383"/>
                    </a:lnTo>
                    <a:lnTo>
                      <a:pt x="766" y="5765"/>
                    </a:lnTo>
                    <a:lnTo>
                      <a:pt x="553" y="6148"/>
                    </a:lnTo>
                    <a:lnTo>
                      <a:pt x="355" y="6545"/>
                    </a:lnTo>
                    <a:lnTo>
                      <a:pt x="171" y="6955"/>
                    </a:lnTo>
                    <a:lnTo>
                      <a:pt x="86" y="7154"/>
                    </a:lnTo>
                    <a:lnTo>
                      <a:pt x="43" y="7267"/>
                    </a:lnTo>
                    <a:lnTo>
                      <a:pt x="15" y="7394"/>
                    </a:lnTo>
                    <a:lnTo>
                      <a:pt x="1" y="7465"/>
                    </a:lnTo>
                    <a:lnTo>
                      <a:pt x="1" y="7536"/>
                    </a:lnTo>
                    <a:lnTo>
                      <a:pt x="1" y="7607"/>
                    </a:lnTo>
                    <a:lnTo>
                      <a:pt x="29" y="7678"/>
                    </a:lnTo>
                    <a:lnTo>
                      <a:pt x="72" y="7734"/>
                    </a:lnTo>
                    <a:lnTo>
                      <a:pt x="114" y="7791"/>
                    </a:lnTo>
                    <a:lnTo>
                      <a:pt x="171" y="7834"/>
                    </a:lnTo>
                    <a:lnTo>
                      <a:pt x="242" y="7862"/>
                    </a:lnTo>
                    <a:lnTo>
                      <a:pt x="312" y="7890"/>
                    </a:lnTo>
                    <a:lnTo>
                      <a:pt x="397" y="7890"/>
                    </a:lnTo>
                    <a:lnTo>
                      <a:pt x="468" y="7876"/>
                    </a:lnTo>
                    <a:lnTo>
                      <a:pt x="539" y="7862"/>
                    </a:lnTo>
                    <a:lnTo>
                      <a:pt x="610" y="7819"/>
                    </a:lnTo>
                    <a:lnTo>
                      <a:pt x="667" y="7777"/>
                    </a:lnTo>
                    <a:lnTo>
                      <a:pt x="709" y="7706"/>
                    </a:lnTo>
                    <a:lnTo>
                      <a:pt x="737" y="7635"/>
                    </a:lnTo>
                    <a:lnTo>
                      <a:pt x="752" y="7621"/>
                    </a:lnTo>
                    <a:lnTo>
                      <a:pt x="780" y="7536"/>
                    </a:lnTo>
                    <a:lnTo>
                      <a:pt x="822" y="7451"/>
                    </a:lnTo>
                    <a:lnTo>
                      <a:pt x="893" y="7267"/>
                    </a:lnTo>
                    <a:lnTo>
                      <a:pt x="1077" y="6913"/>
                    </a:lnTo>
                    <a:lnTo>
                      <a:pt x="1276" y="6559"/>
                    </a:lnTo>
                    <a:lnTo>
                      <a:pt x="1488" y="6219"/>
                    </a:lnTo>
                    <a:lnTo>
                      <a:pt x="1729" y="5879"/>
                    </a:lnTo>
                    <a:lnTo>
                      <a:pt x="1970" y="5567"/>
                    </a:lnTo>
                    <a:lnTo>
                      <a:pt x="2225" y="5255"/>
                    </a:lnTo>
                    <a:lnTo>
                      <a:pt x="2494" y="4944"/>
                    </a:lnTo>
                    <a:lnTo>
                      <a:pt x="2777" y="4661"/>
                    </a:lnTo>
                    <a:lnTo>
                      <a:pt x="3075" y="4377"/>
                    </a:lnTo>
                    <a:lnTo>
                      <a:pt x="3386" y="4122"/>
                    </a:lnTo>
                    <a:lnTo>
                      <a:pt x="3698" y="3867"/>
                    </a:lnTo>
                    <a:lnTo>
                      <a:pt x="4024" y="3626"/>
                    </a:lnTo>
                    <a:lnTo>
                      <a:pt x="4364" y="3400"/>
                    </a:lnTo>
                    <a:lnTo>
                      <a:pt x="4704" y="3187"/>
                    </a:lnTo>
                    <a:lnTo>
                      <a:pt x="5058" y="2975"/>
                    </a:lnTo>
                    <a:lnTo>
                      <a:pt x="5412" y="2791"/>
                    </a:lnTo>
                    <a:lnTo>
                      <a:pt x="5766" y="2621"/>
                    </a:lnTo>
                    <a:lnTo>
                      <a:pt x="6149" y="2451"/>
                    </a:lnTo>
                    <a:lnTo>
                      <a:pt x="6517" y="2309"/>
                    </a:lnTo>
                    <a:lnTo>
                      <a:pt x="6899" y="2167"/>
                    </a:lnTo>
                    <a:lnTo>
                      <a:pt x="7282" y="2054"/>
                    </a:lnTo>
                    <a:lnTo>
                      <a:pt x="7679" y="1941"/>
                    </a:lnTo>
                    <a:lnTo>
                      <a:pt x="8061" y="1842"/>
                    </a:lnTo>
                    <a:lnTo>
                      <a:pt x="8458" y="1757"/>
                    </a:lnTo>
                    <a:lnTo>
                      <a:pt x="8868" y="1672"/>
                    </a:lnTo>
                    <a:lnTo>
                      <a:pt x="9265" y="1615"/>
                    </a:lnTo>
                    <a:lnTo>
                      <a:pt x="9662" y="1558"/>
                    </a:lnTo>
                    <a:lnTo>
                      <a:pt x="10072" y="1516"/>
                    </a:lnTo>
                    <a:lnTo>
                      <a:pt x="10483" y="1473"/>
                    </a:lnTo>
                    <a:lnTo>
                      <a:pt x="10880" y="1445"/>
                    </a:lnTo>
                    <a:lnTo>
                      <a:pt x="11291" y="1431"/>
                    </a:lnTo>
                    <a:lnTo>
                      <a:pt x="12254" y="1431"/>
                    </a:lnTo>
                    <a:lnTo>
                      <a:pt x="12452" y="1459"/>
                    </a:lnTo>
                    <a:lnTo>
                      <a:pt x="12849" y="1516"/>
                    </a:lnTo>
                    <a:lnTo>
                      <a:pt x="13260" y="1587"/>
                    </a:lnTo>
                    <a:lnTo>
                      <a:pt x="13656" y="1657"/>
                    </a:lnTo>
                    <a:lnTo>
                      <a:pt x="14450" y="1842"/>
                    </a:lnTo>
                    <a:lnTo>
                      <a:pt x="15243" y="2054"/>
                    </a:lnTo>
                    <a:lnTo>
                      <a:pt x="16022" y="2295"/>
                    </a:lnTo>
                    <a:lnTo>
                      <a:pt x="16801" y="2550"/>
                    </a:lnTo>
                    <a:lnTo>
                      <a:pt x="17566" y="2847"/>
                    </a:lnTo>
                    <a:lnTo>
                      <a:pt x="18317" y="3173"/>
                    </a:lnTo>
                    <a:lnTo>
                      <a:pt x="19053" y="3513"/>
                    </a:lnTo>
                    <a:lnTo>
                      <a:pt x="19776" y="3896"/>
                    </a:lnTo>
                    <a:lnTo>
                      <a:pt x="20484" y="4292"/>
                    </a:lnTo>
                    <a:lnTo>
                      <a:pt x="21164" y="4717"/>
                    </a:lnTo>
                    <a:lnTo>
                      <a:pt x="21844" y="5185"/>
                    </a:lnTo>
                    <a:lnTo>
                      <a:pt x="22481" y="5666"/>
                    </a:lnTo>
                    <a:lnTo>
                      <a:pt x="22807" y="5907"/>
                    </a:lnTo>
                    <a:lnTo>
                      <a:pt x="23119" y="6162"/>
                    </a:lnTo>
                    <a:lnTo>
                      <a:pt x="23119" y="6176"/>
                    </a:lnTo>
                    <a:lnTo>
                      <a:pt x="23147" y="6190"/>
                    </a:lnTo>
                    <a:lnTo>
                      <a:pt x="23232" y="6247"/>
                    </a:lnTo>
                    <a:lnTo>
                      <a:pt x="23317" y="6304"/>
                    </a:lnTo>
                    <a:lnTo>
                      <a:pt x="23402" y="6332"/>
                    </a:lnTo>
                    <a:lnTo>
                      <a:pt x="23501" y="6360"/>
                    </a:lnTo>
                    <a:lnTo>
                      <a:pt x="23586" y="6389"/>
                    </a:lnTo>
                    <a:lnTo>
                      <a:pt x="23685" y="6403"/>
                    </a:lnTo>
                    <a:lnTo>
                      <a:pt x="23785" y="6403"/>
                    </a:lnTo>
                    <a:lnTo>
                      <a:pt x="23870" y="6389"/>
                    </a:lnTo>
                    <a:lnTo>
                      <a:pt x="23969" y="6375"/>
                    </a:lnTo>
                    <a:lnTo>
                      <a:pt x="24054" y="6346"/>
                    </a:lnTo>
                    <a:lnTo>
                      <a:pt x="24139" y="6318"/>
                    </a:lnTo>
                    <a:lnTo>
                      <a:pt x="24238" y="6275"/>
                    </a:lnTo>
                    <a:lnTo>
                      <a:pt x="24309" y="6219"/>
                    </a:lnTo>
                    <a:lnTo>
                      <a:pt x="24394" y="6162"/>
                    </a:lnTo>
                    <a:lnTo>
                      <a:pt x="24465" y="6091"/>
                    </a:lnTo>
                    <a:lnTo>
                      <a:pt x="24521" y="6020"/>
                    </a:lnTo>
                    <a:lnTo>
                      <a:pt x="24578" y="5935"/>
                    </a:lnTo>
                    <a:lnTo>
                      <a:pt x="24635" y="5850"/>
                    </a:lnTo>
                    <a:lnTo>
                      <a:pt x="24677" y="5765"/>
                    </a:lnTo>
                    <a:lnTo>
                      <a:pt x="24705" y="5666"/>
                    </a:lnTo>
                    <a:lnTo>
                      <a:pt x="24720" y="5581"/>
                    </a:lnTo>
                    <a:lnTo>
                      <a:pt x="24734" y="5482"/>
                    </a:lnTo>
                    <a:lnTo>
                      <a:pt x="24734" y="5383"/>
                    </a:lnTo>
                    <a:lnTo>
                      <a:pt x="24720" y="5298"/>
                    </a:lnTo>
                    <a:lnTo>
                      <a:pt x="24705" y="5199"/>
                    </a:lnTo>
                    <a:lnTo>
                      <a:pt x="24677" y="5114"/>
                    </a:lnTo>
                    <a:lnTo>
                      <a:pt x="24649" y="5015"/>
                    </a:lnTo>
                    <a:lnTo>
                      <a:pt x="24606" y="4930"/>
                    </a:lnTo>
                    <a:lnTo>
                      <a:pt x="24550" y="4859"/>
                    </a:lnTo>
                    <a:lnTo>
                      <a:pt x="24493" y="4774"/>
                    </a:lnTo>
                    <a:lnTo>
                      <a:pt x="24422" y="4703"/>
                    </a:lnTo>
                    <a:lnTo>
                      <a:pt x="24351" y="4632"/>
                    </a:lnTo>
                    <a:lnTo>
                      <a:pt x="23997" y="4363"/>
                    </a:lnTo>
                    <a:lnTo>
                      <a:pt x="23643" y="4108"/>
                    </a:lnTo>
                    <a:lnTo>
                      <a:pt x="23275" y="3853"/>
                    </a:lnTo>
                    <a:lnTo>
                      <a:pt x="22906" y="3612"/>
                    </a:lnTo>
                    <a:lnTo>
                      <a:pt x="22524" y="3371"/>
                    </a:lnTo>
                    <a:lnTo>
                      <a:pt x="22156" y="3145"/>
                    </a:lnTo>
                    <a:lnTo>
                      <a:pt x="21773" y="2918"/>
                    </a:lnTo>
                    <a:lnTo>
                      <a:pt x="21376" y="2706"/>
                    </a:lnTo>
                    <a:lnTo>
                      <a:pt x="20994" y="2507"/>
                    </a:lnTo>
                    <a:lnTo>
                      <a:pt x="20597" y="2309"/>
                    </a:lnTo>
                    <a:lnTo>
                      <a:pt x="19790" y="1927"/>
                    </a:lnTo>
                    <a:lnTo>
                      <a:pt x="18983" y="1587"/>
                    </a:lnTo>
                    <a:lnTo>
                      <a:pt x="18161" y="1275"/>
                    </a:lnTo>
                    <a:lnTo>
                      <a:pt x="17325" y="992"/>
                    </a:lnTo>
                    <a:lnTo>
                      <a:pt x="16489" y="751"/>
                    </a:lnTo>
                    <a:lnTo>
                      <a:pt x="15639" y="524"/>
                    </a:lnTo>
                    <a:lnTo>
                      <a:pt x="14790" y="340"/>
                    </a:lnTo>
                    <a:lnTo>
                      <a:pt x="14350" y="255"/>
                    </a:lnTo>
                    <a:lnTo>
                      <a:pt x="13925" y="184"/>
                    </a:lnTo>
                    <a:lnTo>
                      <a:pt x="13486" y="113"/>
                    </a:lnTo>
                    <a:lnTo>
                      <a:pt x="13047" y="57"/>
                    </a:lnTo>
                    <a:lnTo>
                      <a:pt x="12608" y="14"/>
                    </a:lnTo>
                    <a:lnTo>
                      <a:pt x="123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001375" y="1467675"/>
                <a:ext cx="723175" cy="282625"/>
              </a:xfrm>
              <a:custGeom>
                <a:avLst/>
                <a:gdLst/>
                <a:ahLst/>
                <a:cxnLst/>
                <a:rect l="l" t="t" r="r" b="b"/>
                <a:pathLst>
                  <a:path w="28927" h="11305" extrusionOk="0">
                    <a:moveTo>
                      <a:pt x="10228" y="1"/>
                    </a:moveTo>
                    <a:lnTo>
                      <a:pt x="9591" y="15"/>
                    </a:lnTo>
                    <a:lnTo>
                      <a:pt x="8982" y="43"/>
                    </a:lnTo>
                    <a:lnTo>
                      <a:pt x="8387" y="86"/>
                    </a:lnTo>
                    <a:lnTo>
                      <a:pt x="7820" y="128"/>
                    </a:lnTo>
                    <a:lnTo>
                      <a:pt x="7268" y="185"/>
                    </a:lnTo>
                    <a:lnTo>
                      <a:pt x="6758" y="256"/>
                    </a:lnTo>
                    <a:lnTo>
                      <a:pt x="6262" y="341"/>
                    </a:lnTo>
                    <a:lnTo>
                      <a:pt x="5780" y="440"/>
                    </a:lnTo>
                    <a:lnTo>
                      <a:pt x="5327" y="539"/>
                    </a:lnTo>
                    <a:lnTo>
                      <a:pt x="4888" y="638"/>
                    </a:lnTo>
                    <a:lnTo>
                      <a:pt x="4477" y="751"/>
                    </a:lnTo>
                    <a:lnTo>
                      <a:pt x="4095" y="879"/>
                    </a:lnTo>
                    <a:lnTo>
                      <a:pt x="3712" y="1006"/>
                    </a:lnTo>
                    <a:lnTo>
                      <a:pt x="3358" y="1148"/>
                    </a:lnTo>
                    <a:lnTo>
                      <a:pt x="3032" y="1275"/>
                    </a:lnTo>
                    <a:lnTo>
                      <a:pt x="2721" y="1431"/>
                    </a:lnTo>
                    <a:lnTo>
                      <a:pt x="2423" y="1573"/>
                    </a:lnTo>
                    <a:lnTo>
                      <a:pt x="2154" y="1729"/>
                    </a:lnTo>
                    <a:lnTo>
                      <a:pt x="1899" y="1885"/>
                    </a:lnTo>
                    <a:lnTo>
                      <a:pt x="1658" y="2040"/>
                    </a:lnTo>
                    <a:lnTo>
                      <a:pt x="1432" y="2196"/>
                    </a:lnTo>
                    <a:lnTo>
                      <a:pt x="1233" y="2352"/>
                    </a:lnTo>
                    <a:lnTo>
                      <a:pt x="1049" y="2508"/>
                    </a:lnTo>
                    <a:lnTo>
                      <a:pt x="865" y="2664"/>
                    </a:lnTo>
                    <a:lnTo>
                      <a:pt x="723" y="2834"/>
                    </a:lnTo>
                    <a:lnTo>
                      <a:pt x="553" y="3018"/>
                    </a:lnTo>
                    <a:lnTo>
                      <a:pt x="412" y="3230"/>
                    </a:lnTo>
                    <a:lnTo>
                      <a:pt x="284" y="3443"/>
                    </a:lnTo>
                    <a:lnTo>
                      <a:pt x="185" y="3655"/>
                    </a:lnTo>
                    <a:lnTo>
                      <a:pt x="100" y="3882"/>
                    </a:lnTo>
                    <a:lnTo>
                      <a:pt x="43" y="4109"/>
                    </a:lnTo>
                    <a:lnTo>
                      <a:pt x="15" y="4335"/>
                    </a:lnTo>
                    <a:lnTo>
                      <a:pt x="1" y="4576"/>
                    </a:lnTo>
                    <a:lnTo>
                      <a:pt x="1" y="4803"/>
                    </a:lnTo>
                    <a:lnTo>
                      <a:pt x="43" y="5043"/>
                    </a:lnTo>
                    <a:lnTo>
                      <a:pt x="86" y="5270"/>
                    </a:lnTo>
                    <a:lnTo>
                      <a:pt x="171" y="5497"/>
                    </a:lnTo>
                    <a:lnTo>
                      <a:pt x="270" y="5723"/>
                    </a:lnTo>
                    <a:lnTo>
                      <a:pt x="383" y="5936"/>
                    </a:lnTo>
                    <a:lnTo>
                      <a:pt x="539" y="6148"/>
                    </a:lnTo>
                    <a:lnTo>
                      <a:pt x="709" y="6347"/>
                    </a:lnTo>
                    <a:lnTo>
                      <a:pt x="893" y="6531"/>
                    </a:lnTo>
                    <a:lnTo>
                      <a:pt x="1077" y="6715"/>
                    </a:lnTo>
                    <a:lnTo>
                      <a:pt x="1290" y="6899"/>
                    </a:lnTo>
                    <a:lnTo>
                      <a:pt x="1517" y="7083"/>
                    </a:lnTo>
                    <a:lnTo>
                      <a:pt x="1757" y="7267"/>
                    </a:lnTo>
                    <a:lnTo>
                      <a:pt x="2012" y="7437"/>
                    </a:lnTo>
                    <a:lnTo>
                      <a:pt x="2267" y="7622"/>
                    </a:lnTo>
                    <a:lnTo>
                      <a:pt x="2551" y="7792"/>
                    </a:lnTo>
                    <a:lnTo>
                      <a:pt x="3131" y="8132"/>
                    </a:lnTo>
                    <a:lnTo>
                      <a:pt x="3769" y="8457"/>
                    </a:lnTo>
                    <a:lnTo>
                      <a:pt x="4449" y="8769"/>
                    </a:lnTo>
                    <a:lnTo>
                      <a:pt x="5185" y="9066"/>
                    </a:lnTo>
                    <a:lnTo>
                      <a:pt x="5950" y="9350"/>
                    </a:lnTo>
                    <a:lnTo>
                      <a:pt x="6758" y="9619"/>
                    </a:lnTo>
                    <a:lnTo>
                      <a:pt x="7608" y="9874"/>
                    </a:lnTo>
                    <a:lnTo>
                      <a:pt x="8486" y="10101"/>
                    </a:lnTo>
                    <a:lnTo>
                      <a:pt x="9407" y="10313"/>
                    </a:lnTo>
                    <a:lnTo>
                      <a:pt x="10356" y="10497"/>
                    </a:lnTo>
                    <a:lnTo>
                      <a:pt x="11333" y="10667"/>
                    </a:lnTo>
                    <a:lnTo>
                      <a:pt x="12339" y="10823"/>
                    </a:lnTo>
                    <a:lnTo>
                      <a:pt x="13260" y="10922"/>
                    </a:lnTo>
                    <a:lnTo>
                      <a:pt x="14138" y="11021"/>
                    </a:lnTo>
                    <a:lnTo>
                      <a:pt x="14988" y="11106"/>
                    </a:lnTo>
                    <a:lnTo>
                      <a:pt x="15824" y="11177"/>
                    </a:lnTo>
                    <a:lnTo>
                      <a:pt x="16617" y="11220"/>
                    </a:lnTo>
                    <a:lnTo>
                      <a:pt x="17396" y="11262"/>
                    </a:lnTo>
                    <a:lnTo>
                      <a:pt x="18147" y="11290"/>
                    </a:lnTo>
                    <a:lnTo>
                      <a:pt x="18869" y="11305"/>
                    </a:lnTo>
                    <a:lnTo>
                      <a:pt x="19563" y="11305"/>
                    </a:lnTo>
                    <a:lnTo>
                      <a:pt x="20229" y="11290"/>
                    </a:lnTo>
                    <a:lnTo>
                      <a:pt x="20881" y="11262"/>
                    </a:lnTo>
                    <a:lnTo>
                      <a:pt x="21490" y="11234"/>
                    </a:lnTo>
                    <a:lnTo>
                      <a:pt x="22085" y="11191"/>
                    </a:lnTo>
                    <a:lnTo>
                      <a:pt x="22651" y="11135"/>
                    </a:lnTo>
                    <a:lnTo>
                      <a:pt x="23190" y="11078"/>
                    </a:lnTo>
                    <a:lnTo>
                      <a:pt x="23700" y="11007"/>
                    </a:lnTo>
                    <a:lnTo>
                      <a:pt x="24181" y="10922"/>
                    </a:lnTo>
                    <a:lnTo>
                      <a:pt x="24649" y="10823"/>
                    </a:lnTo>
                    <a:lnTo>
                      <a:pt x="25088" y="10738"/>
                    </a:lnTo>
                    <a:lnTo>
                      <a:pt x="25499" y="10625"/>
                    </a:lnTo>
                    <a:lnTo>
                      <a:pt x="25881" y="10511"/>
                    </a:lnTo>
                    <a:lnTo>
                      <a:pt x="26249" y="10398"/>
                    </a:lnTo>
                    <a:lnTo>
                      <a:pt x="26589" y="10271"/>
                    </a:lnTo>
                    <a:lnTo>
                      <a:pt x="26901" y="10143"/>
                    </a:lnTo>
                    <a:lnTo>
                      <a:pt x="27184" y="10016"/>
                    </a:lnTo>
                    <a:lnTo>
                      <a:pt x="27454" y="9874"/>
                    </a:lnTo>
                    <a:lnTo>
                      <a:pt x="27694" y="9732"/>
                    </a:lnTo>
                    <a:lnTo>
                      <a:pt x="27907" y="9576"/>
                    </a:lnTo>
                    <a:lnTo>
                      <a:pt x="28105" y="9435"/>
                    </a:lnTo>
                    <a:lnTo>
                      <a:pt x="28275" y="9279"/>
                    </a:lnTo>
                    <a:lnTo>
                      <a:pt x="28417" y="9123"/>
                    </a:lnTo>
                    <a:lnTo>
                      <a:pt x="28544" y="8967"/>
                    </a:lnTo>
                    <a:lnTo>
                      <a:pt x="28643" y="8783"/>
                    </a:lnTo>
                    <a:lnTo>
                      <a:pt x="28743" y="8585"/>
                    </a:lnTo>
                    <a:lnTo>
                      <a:pt x="28813" y="8372"/>
                    </a:lnTo>
                    <a:lnTo>
                      <a:pt x="28870" y="8146"/>
                    </a:lnTo>
                    <a:lnTo>
                      <a:pt x="28913" y="7905"/>
                    </a:lnTo>
                    <a:lnTo>
                      <a:pt x="28927" y="7650"/>
                    </a:lnTo>
                    <a:lnTo>
                      <a:pt x="28927" y="7381"/>
                    </a:lnTo>
                    <a:lnTo>
                      <a:pt x="28884" y="7097"/>
                    </a:lnTo>
                    <a:lnTo>
                      <a:pt x="28828" y="6814"/>
                    </a:lnTo>
                    <a:lnTo>
                      <a:pt x="28743" y="6503"/>
                    </a:lnTo>
                    <a:lnTo>
                      <a:pt x="28615" y="6205"/>
                    </a:lnTo>
                    <a:lnTo>
                      <a:pt x="28459" y="5893"/>
                    </a:lnTo>
                    <a:lnTo>
                      <a:pt x="28261" y="5568"/>
                    </a:lnTo>
                    <a:lnTo>
                      <a:pt x="28034" y="5256"/>
                    </a:lnTo>
                    <a:lnTo>
                      <a:pt x="27765" y="4930"/>
                    </a:lnTo>
                    <a:lnTo>
                      <a:pt x="27454" y="4604"/>
                    </a:lnTo>
                    <a:lnTo>
                      <a:pt x="27099" y="4279"/>
                    </a:lnTo>
                    <a:lnTo>
                      <a:pt x="26703" y="3953"/>
                    </a:lnTo>
                    <a:lnTo>
                      <a:pt x="26264" y="3641"/>
                    </a:lnTo>
                    <a:lnTo>
                      <a:pt x="25768" y="3329"/>
                    </a:lnTo>
                    <a:lnTo>
                      <a:pt x="25230" y="3018"/>
                    </a:lnTo>
                    <a:lnTo>
                      <a:pt x="24635" y="2706"/>
                    </a:lnTo>
                    <a:lnTo>
                      <a:pt x="23983" y="2423"/>
                    </a:lnTo>
                    <a:lnTo>
                      <a:pt x="23275" y="2125"/>
                    </a:lnTo>
                    <a:lnTo>
                      <a:pt x="22524" y="1856"/>
                    </a:lnTo>
                    <a:lnTo>
                      <a:pt x="21702" y="1587"/>
                    </a:lnTo>
                    <a:lnTo>
                      <a:pt x="20810" y="1346"/>
                    </a:lnTo>
                    <a:lnTo>
                      <a:pt x="19861" y="1105"/>
                    </a:lnTo>
                    <a:lnTo>
                      <a:pt x="18855" y="879"/>
                    </a:lnTo>
                    <a:lnTo>
                      <a:pt x="17764" y="681"/>
                    </a:lnTo>
                    <a:lnTo>
                      <a:pt x="16617" y="496"/>
                    </a:lnTo>
                    <a:lnTo>
                      <a:pt x="15399" y="326"/>
                    </a:lnTo>
                    <a:lnTo>
                      <a:pt x="14577" y="227"/>
                    </a:lnTo>
                    <a:lnTo>
                      <a:pt x="13798" y="156"/>
                    </a:lnTo>
                    <a:lnTo>
                      <a:pt x="13033" y="86"/>
                    </a:lnTo>
                    <a:lnTo>
                      <a:pt x="12282" y="43"/>
                    </a:lnTo>
                    <a:lnTo>
                      <a:pt x="11574" y="15"/>
                    </a:lnTo>
                    <a:lnTo>
                      <a:pt x="108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822125" y="1467675"/>
                <a:ext cx="723150" cy="282625"/>
              </a:xfrm>
              <a:custGeom>
                <a:avLst/>
                <a:gdLst/>
                <a:ahLst/>
                <a:cxnLst/>
                <a:rect l="l" t="t" r="r" b="b"/>
                <a:pathLst>
                  <a:path w="28926" h="11305" extrusionOk="0">
                    <a:moveTo>
                      <a:pt x="18033" y="1"/>
                    </a:moveTo>
                    <a:lnTo>
                      <a:pt x="17353" y="15"/>
                    </a:lnTo>
                    <a:lnTo>
                      <a:pt x="16630" y="43"/>
                    </a:lnTo>
                    <a:lnTo>
                      <a:pt x="15894" y="86"/>
                    </a:lnTo>
                    <a:lnTo>
                      <a:pt x="15129" y="156"/>
                    </a:lnTo>
                    <a:lnTo>
                      <a:pt x="14350" y="227"/>
                    </a:lnTo>
                    <a:lnTo>
                      <a:pt x="13528" y="326"/>
                    </a:lnTo>
                    <a:lnTo>
                      <a:pt x="12310" y="496"/>
                    </a:lnTo>
                    <a:lnTo>
                      <a:pt x="11162" y="681"/>
                    </a:lnTo>
                    <a:lnTo>
                      <a:pt x="10072" y="879"/>
                    </a:lnTo>
                    <a:lnTo>
                      <a:pt x="9066" y="1105"/>
                    </a:lnTo>
                    <a:lnTo>
                      <a:pt x="8117" y="1346"/>
                    </a:lnTo>
                    <a:lnTo>
                      <a:pt x="7224" y="1587"/>
                    </a:lnTo>
                    <a:lnTo>
                      <a:pt x="6403" y="1856"/>
                    </a:lnTo>
                    <a:lnTo>
                      <a:pt x="5652" y="2125"/>
                    </a:lnTo>
                    <a:lnTo>
                      <a:pt x="4944" y="2423"/>
                    </a:lnTo>
                    <a:lnTo>
                      <a:pt x="4292" y="2706"/>
                    </a:lnTo>
                    <a:lnTo>
                      <a:pt x="3697" y="3018"/>
                    </a:lnTo>
                    <a:lnTo>
                      <a:pt x="3159" y="3329"/>
                    </a:lnTo>
                    <a:lnTo>
                      <a:pt x="2663" y="3641"/>
                    </a:lnTo>
                    <a:lnTo>
                      <a:pt x="2224" y="3953"/>
                    </a:lnTo>
                    <a:lnTo>
                      <a:pt x="1827" y="4279"/>
                    </a:lnTo>
                    <a:lnTo>
                      <a:pt x="1473" y="4604"/>
                    </a:lnTo>
                    <a:lnTo>
                      <a:pt x="1162" y="4930"/>
                    </a:lnTo>
                    <a:lnTo>
                      <a:pt x="892" y="5256"/>
                    </a:lnTo>
                    <a:lnTo>
                      <a:pt x="666" y="5568"/>
                    </a:lnTo>
                    <a:lnTo>
                      <a:pt x="467" y="5893"/>
                    </a:lnTo>
                    <a:lnTo>
                      <a:pt x="312" y="6205"/>
                    </a:lnTo>
                    <a:lnTo>
                      <a:pt x="184" y="6503"/>
                    </a:lnTo>
                    <a:lnTo>
                      <a:pt x="99" y="6814"/>
                    </a:lnTo>
                    <a:lnTo>
                      <a:pt x="43" y="7097"/>
                    </a:lnTo>
                    <a:lnTo>
                      <a:pt x="0" y="7381"/>
                    </a:lnTo>
                    <a:lnTo>
                      <a:pt x="0" y="7650"/>
                    </a:lnTo>
                    <a:lnTo>
                      <a:pt x="14" y="7905"/>
                    </a:lnTo>
                    <a:lnTo>
                      <a:pt x="57" y="8146"/>
                    </a:lnTo>
                    <a:lnTo>
                      <a:pt x="113" y="8372"/>
                    </a:lnTo>
                    <a:lnTo>
                      <a:pt x="184" y="8585"/>
                    </a:lnTo>
                    <a:lnTo>
                      <a:pt x="283" y="8783"/>
                    </a:lnTo>
                    <a:lnTo>
                      <a:pt x="382" y="8967"/>
                    </a:lnTo>
                    <a:lnTo>
                      <a:pt x="510" y="9123"/>
                    </a:lnTo>
                    <a:lnTo>
                      <a:pt x="652" y="9279"/>
                    </a:lnTo>
                    <a:lnTo>
                      <a:pt x="822" y="9435"/>
                    </a:lnTo>
                    <a:lnTo>
                      <a:pt x="1020" y="9576"/>
                    </a:lnTo>
                    <a:lnTo>
                      <a:pt x="1232" y="9732"/>
                    </a:lnTo>
                    <a:lnTo>
                      <a:pt x="1473" y="9874"/>
                    </a:lnTo>
                    <a:lnTo>
                      <a:pt x="1742" y="10016"/>
                    </a:lnTo>
                    <a:lnTo>
                      <a:pt x="2026" y="10143"/>
                    </a:lnTo>
                    <a:lnTo>
                      <a:pt x="2337" y="10271"/>
                    </a:lnTo>
                    <a:lnTo>
                      <a:pt x="2677" y="10398"/>
                    </a:lnTo>
                    <a:lnTo>
                      <a:pt x="3046" y="10511"/>
                    </a:lnTo>
                    <a:lnTo>
                      <a:pt x="3428" y="10625"/>
                    </a:lnTo>
                    <a:lnTo>
                      <a:pt x="3839" y="10738"/>
                    </a:lnTo>
                    <a:lnTo>
                      <a:pt x="4278" y="10823"/>
                    </a:lnTo>
                    <a:lnTo>
                      <a:pt x="4745" y="10922"/>
                    </a:lnTo>
                    <a:lnTo>
                      <a:pt x="5227" y="11007"/>
                    </a:lnTo>
                    <a:lnTo>
                      <a:pt x="5737" y="11078"/>
                    </a:lnTo>
                    <a:lnTo>
                      <a:pt x="6275" y="11135"/>
                    </a:lnTo>
                    <a:lnTo>
                      <a:pt x="6842" y="11191"/>
                    </a:lnTo>
                    <a:lnTo>
                      <a:pt x="7437" y="11234"/>
                    </a:lnTo>
                    <a:lnTo>
                      <a:pt x="8046" y="11262"/>
                    </a:lnTo>
                    <a:lnTo>
                      <a:pt x="8698" y="11290"/>
                    </a:lnTo>
                    <a:lnTo>
                      <a:pt x="9363" y="11305"/>
                    </a:lnTo>
                    <a:lnTo>
                      <a:pt x="10057" y="11305"/>
                    </a:lnTo>
                    <a:lnTo>
                      <a:pt x="10780" y="11290"/>
                    </a:lnTo>
                    <a:lnTo>
                      <a:pt x="11531" y="11262"/>
                    </a:lnTo>
                    <a:lnTo>
                      <a:pt x="12296" y="11220"/>
                    </a:lnTo>
                    <a:lnTo>
                      <a:pt x="13103" y="11177"/>
                    </a:lnTo>
                    <a:lnTo>
                      <a:pt x="13939" y="11106"/>
                    </a:lnTo>
                    <a:lnTo>
                      <a:pt x="14789" y="11021"/>
                    </a:lnTo>
                    <a:lnTo>
                      <a:pt x="15667" y="10922"/>
                    </a:lnTo>
                    <a:lnTo>
                      <a:pt x="16588" y="10823"/>
                    </a:lnTo>
                    <a:lnTo>
                      <a:pt x="17593" y="10667"/>
                    </a:lnTo>
                    <a:lnTo>
                      <a:pt x="18571" y="10497"/>
                    </a:lnTo>
                    <a:lnTo>
                      <a:pt x="19520" y="10313"/>
                    </a:lnTo>
                    <a:lnTo>
                      <a:pt x="20441" y="10101"/>
                    </a:lnTo>
                    <a:lnTo>
                      <a:pt x="21319" y="9874"/>
                    </a:lnTo>
                    <a:lnTo>
                      <a:pt x="22169" y="9619"/>
                    </a:lnTo>
                    <a:lnTo>
                      <a:pt x="22976" y="9350"/>
                    </a:lnTo>
                    <a:lnTo>
                      <a:pt x="23741" y="9066"/>
                    </a:lnTo>
                    <a:lnTo>
                      <a:pt x="24478" y="8769"/>
                    </a:lnTo>
                    <a:lnTo>
                      <a:pt x="25158" y="8457"/>
                    </a:lnTo>
                    <a:lnTo>
                      <a:pt x="25795" y="8132"/>
                    </a:lnTo>
                    <a:lnTo>
                      <a:pt x="26376" y="7792"/>
                    </a:lnTo>
                    <a:lnTo>
                      <a:pt x="26659" y="7622"/>
                    </a:lnTo>
                    <a:lnTo>
                      <a:pt x="26914" y="7437"/>
                    </a:lnTo>
                    <a:lnTo>
                      <a:pt x="27169" y="7267"/>
                    </a:lnTo>
                    <a:lnTo>
                      <a:pt x="27410" y="7083"/>
                    </a:lnTo>
                    <a:lnTo>
                      <a:pt x="27637" y="6899"/>
                    </a:lnTo>
                    <a:lnTo>
                      <a:pt x="27835" y="6715"/>
                    </a:lnTo>
                    <a:lnTo>
                      <a:pt x="28033" y="6531"/>
                    </a:lnTo>
                    <a:lnTo>
                      <a:pt x="28218" y="6347"/>
                    </a:lnTo>
                    <a:lnTo>
                      <a:pt x="28388" y="6148"/>
                    </a:lnTo>
                    <a:lnTo>
                      <a:pt x="28529" y="5936"/>
                    </a:lnTo>
                    <a:lnTo>
                      <a:pt x="28657" y="5723"/>
                    </a:lnTo>
                    <a:lnTo>
                      <a:pt x="28756" y="5497"/>
                    </a:lnTo>
                    <a:lnTo>
                      <a:pt x="28841" y="5270"/>
                    </a:lnTo>
                    <a:lnTo>
                      <a:pt x="28883" y="5043"/>
                    </a:lnTo>
                    <a:lnTo>
                      <a:pt x="28926" y="4803"/>
                    </a:lnTo>
                    <a:lnTo>
                      <a:pt x="28926" y="4576"/>
                    </a:lnTo>
                    <a:lnTo>
                      <a:pt x="28912" y="4335"/>
                    </a:lnTo>
                    <a:lnTo>
                      <a:pt x="28883" y="4109"/>
                    </a:lnTo>
                    <a:lnTo>
                      <a:pt x="28827" y="3882"/>
                    </a:lnTo>
                    <a:lnTo>
                      <a:pt x="28742" y="3655"/>
                    </a:lnTo>
                    <a:lnTo>
                      <a:pt x="28643" y="3443"/>
                    </a:lnTo>
                    <a:lnTo>
                      <a:pt x="28515" y="3230"/>
                    </a:lnTo>
                    <a:lnTo>
                      <a:pt x="28373" y="3018"/>
                    </a:lnTo>
                    <a:lnTo>
                      <a:pt x="28203" y="2834"/>
                    </a:lnTo>
                    <a:lnTo>
                      <a:pt x="28048" y="2664"/>
                    </a:lnTo>
                    <a:lnTo>
                      <a:pt x="27878" y="2508"/>
                    </a:lnTo>
                    <a:lnTo>
                      <a:pt x="27693" y="2352"/>
                    </a:lnTo>
                    <a:lnTo>
                      <a:pt x="27495" y="2196"/>
                    </a:lnTo>
                    <a:lnTo>
                      <a:pt x="27268" y="2040"/>
                    </a:lnTo>
                    <a:lnTo>
                      <a:pt x="27028" y="1885"/>
                    </a:lnTo>
                    <a:lnTo>
                      <a:pt x="26773" y="1729"/>
                    </a:lnTo>
                    <a:lnTo>
                      <a:pt x="26504" y="1573"/>
                    </a:lnTo>
                    <a:lnTo>
                      <a:pt x="26206" y="1431"/>
                    </a:lnTo>
                    <a:lnTo>
                      <a:pt x="25894" y="1275"/>
                    </a:lnTo>
                    <a:lnTo>
                      <a:pt x="25554" y="1148"/>
                    </a:lnTo>
                    <a:lnTo>
                      <a:pt x="25215" y="1006"/>
                    </a:lnTo>
                    <a:lnTo>
                      <a:pt x="24832" y="879"/>
                    </a:lnTo>
                    <a:lnTo>
                      <a:pt x="24450" y="751"/>
                    </a:lnTo>
                    <a:lnTo>
                      <a:pt x="24039" y="638"/>
                    </a:lnTo>
                    <a:lnTo>
                      <a:pt x="23600" y="539"/>
                    </a:lnTo>
                    <a:lnTo>
                      <a:pt x="23146" y="440"/>
                    </a:lnTo>
                    <a:lnTo>
                      <a:pt x="22665" y="341"/>
                    </a:lnTo>
                    <a:lnTo>
                      <a:pt x="22169" y="256"/>
                    </a:lnTo>
                    <a:lnTo>
                      <a:pt x="21645" y="185"/>
                    </a:lnTo>
                    <a:lnTo>
                      <a:pt x="21107" y="128"/>
                    </a:lnTo>
                    <a:lnTo>
                      <a:pt x="20540" y="86"/>
                    </a:lnTo>
                    <a:lnTo>
                      <a:pt x="19945" y="43"/>
                    </a:lnTo>
                    <a:lnTo>
                      <a:pt x="19336" y="15"/>
                    </a:lnTo>
                    <a:lnTo>
                      <a:pt x="186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710275" y="2205000"/>
                <a:ext cx="179575" cy="431000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17240" extrusionOk="0">
                    <a:moveTo>
                      <a:pt x="908" y="0"/>
                    </a:moveTo>
                    <a:lnTo>
                      <a:pt x="780" y="14"/>
                    </a:lnTo>
                    <a:lnTo>
                      <a:pt x="667" y="57"/>
                    </a:lnTo>
                    <a:lnTo>
                      <a:pt x="568" y="113"/>
                    </a:lnTo>
                    <a:lnTo>
                      <a:pt x="483" y="184"/>
                    </a:lnTo>
                    <a:lnTo>
                      <a:pt x="398" y="269"/>
                    </a:lnTo>
                    <a:lnTo>
                      <a:pt x="341" y="368"/>
                    </a:lnTo>
                    <a:lnTo>
                      <a:pt x="313" y="482"/>
                    </a:lnTo>
                    <a:lnTo>
                      <a:pt x="298" y="609"/>
                    </a:lnTo>
                    <a:lnTo>
                      <a:pt x="1" y="16305"/>
                    </a:lnTo>
                    <a:lnTo>
                      <a:pt x="1" y="16432"/>
                    </a:lnTo>
                    <a:lnTo>
                      <a:pt x="43" y="16545"/>
                    </a:lnTo>
                    <a:lnTo>
                      <a:pt x="86" y="16645"/>
                    </a:lnTo>
                    <a:lnTo>
                      <a:pt x="157" y="16744"/>
                    </a:lnTo>
                    <a:lnTo>
                      <a:pt x="242" y="16815"/>
                    </a:lnTo>
                    <a:lnTo>
                      <a:pt x="355" y="16885"/>
                    </a:lnTo>
                    <a:lnTo>
                      <a:pt x="454" y="16914"/>
                    </a:lnTo>
                    <a:lnTo>
                      <a:pt x="582" y="16942"/>
                    </a:lnTo>
                    <a:lnTo>
                      <a:pt x="6545" y="17239"/>
                    </a:lnTo>
                    <a:lnTo>
                      <a:pt x="6574" y="17239"/>
                    </a:lnTo>
                    <a:lnTo>
                      <a:pt x="6687" y="17225"/>
                    </a:lnTo>
                    <a:lnTo>
                      <a:pt x="6800" y="17197"/>
                    </a:lnTo>
                    <a:lnTo>
                      <a:pt x="6900" y="17140"/>
                    </a:lnTo>
                    <a:lnTo>
                      <a:pt x="6999" y="17070"/>
                    </a:lnTo>
                    <a:lnTo>
                      <a:pt x="7069" y="16985"/>
                    </a:lnTo>
                    <a:lnTo>
                      <a:pt x="7126" y="16885"/>
                    </a:lnTo>
                    <a:lnTo>
                      <a:pt x="7169" y="16772"/>
                    </a:lnTo>
                    <a:lnTo>
                      <a:pt x="7183" y="16659"/>
                    </a:lnTo>
                    <a:lnTo>
                      <a:pt x="7183" y="16531"/>
                    </a:lnTo>
                    <a:lnTo>
                      <a:pt x="7154" y="16418"/>
                    </a:lnTo>
                    <a:lnTo>
                      <a:pt x="7098" y="16305"/>
                    </a:lnTo>
                    <a:lnTo>
                      <a:pt x="7027" y="16205"/>
                    </a:lnTo>
                    <a:lnTo>
                      <a:pt x="6942" y="16135"/>
                    </a:lnTo>
                    <a:lnTo>
                      <a:pt x="6843" y="16064"/>
                    </a:lnTo>
                    <a:lnTo>
                      <a:pt x="6730" y="16035"/>
                    </a:lnTo>
                    <a:lnTo>
                      <a:pt x="6602" y="16007"/>
                    </a:lnTo>
                    <a:lnTo>
                      <a:pt x="1233" y="15738"/>
                    </a:lnTo>
                    <a:lnTo>
                      <a:pt x="1517" y="638"/>
                    </a:lnTo>
                    <a:lnTo>
                      <a:pt x="1517" y="510"/>
                    </a:lnTo>
                    <a:lnTo>
                      <a:pt x="1474" y="397"/>
                    </a:lnTo>
                    <a:lnTo>
                      <a:pt x="1432" y="283"/>
                    </a:lnTo>
                    <a:lnTo>
                      <a:pt x="1347" y="198"/>
                    </a:lnTo>
                    <a:lnTo>
                      <a:pt x="1262" y="113"/>
                    </a:lnTo>
                    <a:lnTo>
                      <a:pt x="1163" y="57"/>
                    </a:lnTo>
                    <a:lnTo>
                      <a:pt x="1049" y="14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339850" y="2779750"/>
                <a:ext cx="865550" cy="122550"/>
              </a:xfrm>
              <a:custGeom>
                <a:avLst/>
                <a:gdLst/>
                <a:ahLst/>
                <a:cxnLst/>
                <a:rect l="l" t="t" r="r" b="b"/>
                <a:pathLst>
                  <a:path w="34622" h="4902" extrusionOk="0">
                    <a:moveTo>
                      <a:pt x="33984" y="1"/>
                    </a:moveTo>
                    <a:lnTo>
                      <a:pt x="33870" y="15"/>
                    </a:lnTo>
                    <a:lnTo>
                      <a:pt x="33757" y="57"/>
                    </a:lnTo>
                    <a:lnTo>
                      <a:pt x="32978" y="397"/>
                    </a:lnTo>
                    <a:lnTo>
                      <a:pt x="32199" y="723"/>
                    </a:lnTo>
                    <a:lnTo>
                      <a:pt x="31420" y="1021"/>
                    </a:lnTo>
                    <a:lnTo>
                      <a:pt x="30641" y="1318"/>
                    </a:lnTo>
                    <a:lnTo>
                      <a:pt x="29847" y="1587"/>
                    </a:lnTo>
                    <a:lnTo>
                      <a:pt x="29068" y="1842"/>
                    </a:lnTo>
                    <a:lnTo>
                      <a:pt x="28275" y="2083"/>
                    </a:lnTo>
                    <a:lnTo>
                      <a:pt x="27482" y="2295"/>
                    </a:lnTo>
                    <a:lnTo>
                      <a:pt x="26674" y="2508"/>
                    </a:lnTo>
                    <a:lnTo>
                      <a:pt x="25881" y="2692"/>
                    </a:lnTo>
                    <a:lnTo>
                      <a:pt x="25074" y="2876"/>
                    </a:lnTo>
                    <a:lnTo>
                      <a:pt x="24266" y="3018"/>
                    </a:lnTo>
                    <a:lnTo>
                      <a:pt x="23459" y="3160"/>
                    </a:lnTo>
                    <a:lnTo>
                      <a:pt x="22651" y="3287"/>
                    </a:lnTo>
                    <a:lnTo>
                      <a:pt x="21844" y="3386"/>
                    </a:lnTo>
                    <a:lnTo>
                      <a:pt x="21037" y="3471"/>
                    </a:lnTo>
                    <a:lnTo>
                      <a:pt x="20385" y="3542"/>
                    </a:lnTo>
                    <a:lnTo>
                      <a:pt x="19733" y="3585"/>
                    </a:lnTo>
                    <a:lnTo>
                      <a:pt x="19082" y="3613"/>
                    </a:lnTo>
                    <a:lnTo>
                      <a:pt x="18416" y="3641"/>
                    </a:lnTo>
                    <a:lnTo>
                      <a:pt x="17764" y="3655"/>
                    </a:lnTo>
                    <a:lnTo>
                      <a:pt x="17113" y="3670"/>
                    </a:lnTo>
                    <a:lnTo>
                      <a:pt x="16461" y="3655"/>
                    </a:lnTo>
                    <a:lnTo>
                      <a:pt x="15810" y="3641"/>
                    </a:lnTo>
                    <a:lnTo>
                      <a:pt x="15158" y="3613"/>
                    </a:lnTo>
                    <a:lnTo>
                      <a:pt x="14506" y="3570"/>
                    </a:lnTo>
                    <a:lnTo>
                      <a:pt x="13841" y="3528"/>
                    </a:lnTo>
                    <a:lnTo>
                      <a:pt x="13189" y="3457"/>
                    </a:lnTo>
                    <a:lnTo>
                      <a:pt x="12537" y="3386"/>
                    </a:lnTo>
                    <a:lnTo>
                      <a:pt x="11886" y="3301"/>
                    </a:lnTo>
                    <a:lnTo>
                      <a:pt x="11234" y="3216"/>
                    </a:lnTo>
                    <a:lnTo>
                      <a:pt x="10597" y="3103"/>
                    </a:lnTo>
                    <a:lnTo>
                      <a:pt x="9718" y="2947"/>
                    </a:lnTo>
                    <a:lnTo>
                      <a:pt x="8868" y="2777"/>
                    </a:lnTo>
                    <a:lnTo>
                      <a:pt x="8061" y="2593"/>
                    </a:lnTo>
                    <a:lnTo>
                      <a:pt x="7268" y="2395"/>
                    </a:lnTo>
                    <a:lnTo>
                      <a:pt x="6517" y="2196"/>
                    </a:lnTo>
                    <a:lnTo>
                      <a:pt x="5795" y="1984"/>
                    </a:lnTo>
                    <a:lnTo>
                      <a:pt x="5100" y="1771"/>
                    </a:lnTo>
                    <a:lnTo>
                      <a:pt x="4463" y="1559"/>
                    </a:lnTo>
                    <a:lnTo>
                      <a:pt x="3854" y="1346"/>
                    </a:lnTo>
                    <a:lnTo>
                      <a:pt x="3287" y="1134"/>
                    </a:lnTo>
                    <a:lnTo>
                      <a:pt x="2777" y="936"/>
                    </a:lnTo>
                    <a:lnTo>
                      <a:pt x="2296" y="737"/>
                    </a:lnTo>
                    <a:lnTo>
                      <a:pt x="1871" y="553"/>
                    </a:lnTo>
                    <a:lnTo>
                      <a:pt x="1502" y="383"/>
                    </a:lnTo>
                    <a:lnTo>
                      <a:pt x="1177" y="227"/>
                    </a:lnTo>
                    <a:lnTo>
                      <a:pt x="907" y="86"/>
                    </a:lnTo>
                    <a:lnTo>
                      <a:pt x="794" y="29"/>
                    </a:lnTo>
                    <a:lnTo>
                      <a:pt x="681" y="15"/>
                    </a:lnTo>
                    <a:lnTo>
                      <a:pt x="553" y="15"/>
                    </a:lnTo>
                    <a:lnTo>
                      <a:pt x="440" y="29"/>
                    </a:lnTo>
                    <a:lnTo>
                      <a:pt x="327" y="72"/>
                    </a:lnTo>
                    <a:lnTo>
                      <a:pt x="228" y="142"/>
                    </a:lnTo>
                    <a:lnTo>
                      <a:pt x="143" y="227"/>
                    </a:lnTo>
                    <a:lnTo>
                      <a:pt x="72" y="326"/>
                    </a:lnTo>
                    <a:lnTo>
                      <a:pt x="29" y="440"/>
                    </a:lnTo>
                    <a:lnTo>
                      <a:pt x="1" y="567"/>
                    </a:lnTo>
                    <a:lnTo>
                      <a:pt x="1" y="681"/>
                    </a:lnTo>
                    <a:lnTo>
                      <a:pt x="15" y="794"/>
                    </a:lnTo>
                    <a:lnTo>
                      <a:pt x="72" y="907"/>
                    </a:lnTo>
                    <a:lnTo>
                      <a:pt x="128" y="1006"/>
                    </a:lnTo>
                    <a:lnTo>
                      <a:pt x="213" y="1091"/>
                    </a:lnTo>
                    <a:lnTo>
                      <a:pt x="313" y="1162"/>
                    </a:lnTo>
                    <a:lnTo>
                      <a:pt x="539" y="1276"/>
                    </a:lnTo>
                    <a:lnTo>
                      <a:pt x="1092" y="1545"/>
                    </a:lnTo>
                    <a:lnTo>
                      <a:pt x="1488" y="1729"/>
                    </a:lnTo>
                    <a:lnTo>
                      <a:pt x="1956" y="1927"/>
                    </a:lnTo>
                    <a:lnTo>
                      <a:pt x="2494" y="2140"/>
                    </a:lnTo>
                    <a:lnTo>
                      <a:pt x="3103" y="2380"/>
                    </a:lnTo>
                    <a:lnTo>
                      <a:pt x="3783" y="2635"/>
                    </a:lnTo>
                    <a:lnTo>
                      <a:pt x="4534" y="2890"/>
                    </a:lnTo>
                    <a:lnTo>
                      <a:pt x="5341" y="3145"/>
                    </a:lnTo>
                    <a:lnTo>
                      <a:pt x="6220" y="3400"/>
                    </a:lnTo>
                    <a:lnTo>
                      <a:pt x="7169" y="3641"/>
                    </a:lnTo>
                    <a:lnTo>
                      <a:pt x="8160" y="3882"/>
                    </a:lnTo>
                    <a:lnTo>
                      <a:pt x="9223" y="4109"/>
                    </a:lnTo>
                    <a:lnTo>
                      <a:pt x="10342" y="4321"/>
                    </a:lnTo>
                    <a:lnTo>
                      <a:pt x="11192" y="4449"/>
                    </a:lnTo>
                    <a:lnTo>
                      <a:pt x="12042" y="4562"/>
                    </a:lnTo>
                    <a:lnTo>
                      <a:pt x="12906" y="4675"/>
                    </a:lnTo>
                    <a:lnTo>
                      <a:pt x="13756" y="4746"/>
                    </a:lnTo>
                    <a:lnTo>
                      <a:pt x="14620" y="4817"/>
                    </a:lnTo>
                    <a:lnTo>
                      <a:pt x="15484" y="4859"/>
                    </a:lnTo>
                    <a:lnTo>
                      <a:pt x="16348" y="4888"/>
                    </a:lnTo>
                    <a:lnTo>
                      <a:pt x="17198" y="4902"/>
                    </a:lnTo>
                    <a:lnTo>
                      <a:pt x="18189" y="4888"/>
                    </a:lnTo>
                    <a:lnTo>
                      <a:pt x="19167" y="4845"/>
                    </a:lnTo>
                    <a:lnTo>
                      <a:pt x="20144" y="4789"/>
                    </a:lnTo>
                    <a:lnTo>
                      <a:pt x="21122" y="4704"/>
                    </a:lnTo>
                    <a:lnTo>
                      <a:pt x="21957" y="4619"/>
                    </a:lnTo>
                    <a:lnTo>
                      <a:pt x="22793" y="4505"/>
                    </a:lnTo>
                    <a:lnTo>
                      <a:pt x="23629" y="4378"/>
                    </a:lnTo>
                    <a:lnTo>
                      <a:pt x="24465" y="4236"/>
                    </a:lnTo>
                    <a:lnTo>
                      <a:pt x="25300" y="4080"/>
                    </a:lnTo>
                    <a:lnTo>
                      <a:pt x="26122" y="3910"/>
                    </a:lnTo>
                    <a:lnTo>
                      <a:pt x="26958" y="3712"/>
                    </a:lnTo>
                    <a:lnTo>
                      <a:pt x="27779" y="3500"/>
                    </a:lnTo>
                    <a:lnTo>
                      <a:pt x="28601" y="3273"/>
                    </a:lnTo>
                    <a:lnTo>
                      <a:pt x="29422" y="3018"/>
                    </a:lnTo>
                    <a:lnTo>
                      <a:pt x="30230" y="2763"/>
                    </a:lnTo>
                    <a:lnTo>
                      <a:pt x="31037" y="2480"/>
                    </a:lnTo>
                    <a:lnTo>
                      <a:pt x="31859" y="2182"/>
                    </a:lnTo>
                    <a:lnTo>
                      <a:pt x="32652" y="1871"/>
                    </a:lnTo>
                    <a:lnTo>
                      <a:pt x="33460" y="1531"/>
                    </a:lnTo>
                    <a:lnTo>
                      <a:pt x="34253" y="1191"/>
                    </a:lnTo>
                    <a:lnTo>
                      <a:pt x="34366" y="1120"/>
                    </a:lnTo>
                    <a:lnTo>
                      <a:pt x="34451" y="1035"/>
                    </a:lnTo>
                    <a:lnTo>
                      <a:pt x="34522" y="950"/>
                    </a:lnTo>
                    <a:lnTo>
                      <a:pt x="34579" y="836"/>
                    </a:lnTo>
                    <a:lnTo>
                      <a:pt x="34607" y="723"/>
                    </a:lnTo>
                    <a:lnTo>
                      <a:pt x="34621" y="610"/>
                    </a:lnTo>
                    <a:lnTo>
                      <a:pt x="34607" y="482"/>
                    </a:lnTo>
                    <a:lnTo>
                      <a:pt x="34565" y="369"/>
                    </a:lnTo>
                    <a:lnTo>
                      <a:pt x="34508" y="256"/>
                    </a:lnTo>
                    <a:lnTo>
                      <a:pt x="34423" y="171"/>
                    </a:lnTo>
                    <a:lnTo>
                      <a:pt x="34324" y="100"/>
                    </a:lnTo>
                    <a:lnTo>
                      <a:pt x="34225" y="43"/>
                    </a:lnTo>
                    <a:lnTo>
                      <a:pt x="34111" y="15"/>
                    </a:lnTo>
                    <a:lnTo>
                      <a:pt x="339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644425" y="3004625"/>
                <a:ext cx="22915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865" extrusionOk="0">
                    <a:moveTo>
                      <a:pt x="340" y="1"/>
                    </a:moveTo>
                    <a:lnTo>
                      <a:pt x="269" y="29"/>
                    </a:lnTo>
                    <a:lnTo>
                      <a:pt x="184" y="72"/>
                    </a:lnTo>
                    <a:lnTo>
                      <a:pt x="128" y="128"/>
                    </a:lnTo>
                    <a:lnTo>
                      <a:pt x="71" y="185"/>
                    </a:lnTo>
                    <a:lnTo>
                      <a:pt x="28" y="256"/>
                    </a:lnTo>
                    <a:lnTo>
                      <a:pt x="14" y="341"/>
                    </a:lnTo>
                    <a:lnTo>
                      <a:pt x="0" y="426"/>
                    </a:lnTo>
                    <a:lnTo>
                      <a:pt x="14" y="511"/>
                    </a:lnTo>
                    <a:lnTo>
                      <a:pt x="28" y="596"/>
                    </a:lnTo>
                    <a:lnTo>
                      <a:pt x="71" y="667"/>
                    </a:lnTo>
                    <a:lnTo>
                      <a:pt x="128" y="737"/>
                    </a:lnTo>
                    <a:lnTo>
                      <a:pt x="184" y="780"/>
                    </a:lnTo>
                    <a:lnTo>
                      <a:pt x="269" y="822"/>
                    </a:lnTo>
                    <a:lnTo>
                      <a:pt x="340" y="851"/>
                    </a:lnTo>
                    <a:lnTo>
                      <a:pt x="425" y="865"/>
                    </a:lnTo>
                    <a:lnTo>
                      <a:pt x="8726" y="865"/>
                    </a:lnTo>
                    <a:lnTo>
                      <a:pt x="8811" y="851"/>
                    </a:lnTo>
                    <a:lnTo>
                      <a:pt x="8896" y="822"/>
                    </a:lnTo>
                    <a:lnTo>
                      <a:pt x="8967" y="780"/>
                    </a:lnTo>
                    <a:lnTo>
                      <a:pt x="9038" y="737"/>
                    </a:lnTo>
                    <a:lnTo>
                      <a:pt x="9094" y="667"/>
                    </a:lnTo>
                    <a:lnTo>
                      <a:pt x="9123" y="596"/>
                    </a:lnTo>
                    <a:lnTo>
                      <a:pt x="9151" y="511"/>
                    </a:lnTo>
                    <a:lnTo>
                      <a:pt x="9165" y="426"/>
                    </a:lnTo>
                    <a:lnTo>
                      <a:pt x="9151" y="341"/>
                    </a:lnTo>
                    <a:lnTo>
                      <a:pt x="9123" y="256"/>
                    </a:lnTo>
                    <a:lnTo>
                      <a:pt x="9094" y="185"/>
                    </a:lnTo>
                    <a:lnTo>
                      <a:pt x="9038" y="128"/>
                    </a:lnTo>
                    <a:lnTo>
                      <a:pt x="8967" y="72"/>
                    </a:lnTo>
                    <a:lnTo>
                      <a:pt x="8896" y="29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348350" y="2265200"/>
                <a:ext cx="19055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4959" extrusionOk="0">
                    <a:moveTo>
                      <a:pt x="7225" y="0"/>
                    </a:moveTo>
                    <a:lnTo>
                      <a:pt x="7140" y="14"/>
                    </a:lnTo>
                    <a:lnTo>
                      <a:pt x="7055" y="29"/>
                    </a:lnTo>
                    <a:lnTo>
                      <a:pt x="6970" y="71"/>
                    </a:lnTo>
                    <a:lnTo>
                      <a:pt x="199" y="4151"/>
                    </a:lnTo>
                    <a:lnTo>
                      <a:pt x="128" y="4207"/>
                    </a:lnTo>
                    <a:lnTo>
                      <a:pt x="72" y="4264"/>
                    </a:lnTo>
                    <a:lnTo>
                      <a:pt x="29" y="4349"/>
                    </a:lnTo>
                    <a:lnTo>
                      <a:pt x="1" y="4420"/>
                    </a:lnTo>
                    <a:lnTo>
                      <a:pt x="1" y="4505"/>
                    </a:lnTo>
                    <a:lnTo>
                      <a:pt x="1" y="4590"/>
                    </a:lnTo>
                    <a:lnTo>
                      <a:pt x="15" y="4661"/>
                    </a:lnTo>
                    <a:lnTo>
                      <a:pt x="58" y="4746"/>
                    </a:lnTo>
                    <a:lnTo>
                      <a:pt x="128" y="4831"/>
                    </a:lnTo>
                    <a:lnTo>
                      <a:pt x="213" y="4901"/>
                    </a:lnTo>
                    <a:lnTo>
                      <a:pt x="313" y="4944"/>
                    </a:lnTo>
                    <a:lnTo>
                      <a:pt x="426" y="4958"/>
                    </a:lnTo>
                    <a:lnTo>
                      <a:pt x="539" y="4944"/>
                    </a:lnTo>
                    <a:lnTo>
                      <a:pt x="638" y="4887"/>
                    </a:lnTo>
                    <a:lnTo>
                      <a:pt x="7424" y="808"/>
                    </a:lnTo>
                    <a:lnTo>
                      <a:pt x="7494" y="751"/>
                    </a:lnTo>
                    <a:lnTo>
                      <a:pt x="7551" y="680"/>
                    </a:lnTo>
                    <a:lnTo>
                      <a:pt x="7594" y="609"/>
                    </a:lnTo>
                    <a:lnTo>
                      <a:pt x="7622" y="539"/>
                    </a:lnTo>
                    <a:lnTo>
                      <a:pt x="7622" y="454"/>
                    </a:lnTo>
                    <a:lnTo>
                      <a:pt x="7622" y="369"/>
                    </a:lnTo>
                    <a:lnTo>
                      <a:pt x="7608" y="284"/>
                    </a:lnTo>
                    <a:lnTo>
                      <a:pt x="7565" y="213"/>
                    </a:lnTo>
                    <a:lnTo>
                      <a:pt x="7509" y="142"/>
                    </a:lnTo>
                    <a:lnTo>
                      <a:pt x="7452" y="85"/>
                    </a:lnTo>
                    <a:lnTo>
                      <a:pt x="7381" y="43"/>
                    </a:lnTo>
                    <a:lnTo>
                      <a:pt x="7296" y="14"/>
                    </a:lnTo>
                    <a:lnTo>
                      <a:pt x="7225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984750" y="2265200"/>
                <a:ext cx="190900" cy="109450"/>
              </a:xfrm>
              <a:custGeom>
                <a:avLst/>
                <a:gdLst/>
                <a:ahLst/>
                <a:cxnLst/>
                <a:rect l="l" t="t" r="r" b="b"/>
                <a:pathLst>
                  <a:path w="7636" h="4378" extrusionOk="0">
                    <a:moveTo>
                      <a:pt x="383" y="0"/>
                    </a:moveTo>
                    <a:lnTo>
                      <a:pt x="298" y="29"/>
                    </a:lnTo>
                    <a:lnTo>
                      <a:pt x="227" y="57"/>
                    </a:lnTo>
                    <a:lnTo>
                      <a:pt x="156" y="99"/>
                    </a:lnTo>
                    <a:lnTo>
                      <a:pt x="99" y="156"/>
                    </a:lnTo>
                    <a:lnTo>
                      <a:pt x="43" y="241"/>
                    </a:lnTo>
                    <a:lnTo>
                      <a:pt x="14" y="312"/>
                    </a:lnTo>
                    <a:lnTo>
                      <a:pt x="0" y="397"/>
                    </a:lnTo>
                    <a:lnTo>
                      <a:pt x="0" y="482"/>
                    </a:lnTo>
                    <a:lnTo>
                      <a:pt x="14" y="567"/>
                    </a:lnTo>
                    <a:lnTo>
                      <a:pt x="57" y="638"/>
                    </a:lnTo>
                    <a:lnTo>
                      <a:pt x="99" y="709"/>
                    </a:lnTo>
                    <a:lnTo>
                      <a:pt x="156" y="765"/>
                    </a:lnTo>
                    <a:lnTo>
                      <a:pt x="227" y="808"/>
                    </a:lnTo>
                    <a:lnTo>
                      <a:pt x="7012" y="4335"/>
                    </a:lnTo>
                    <a:lnTo>
                      <a:pt x="7097" y="4363"/>
                    </a:lnTo>
                    <a:lnTo>
                      <a:pt x="7196" y="4377"/>
                    </a:lnTo>
                    <a:lnTo>
                      <a:pt x="7324" y="4363"/>
                    </a:lnTo>
                    <a:lnTo>
                      <a:pt x="7423" y="4321"/>
                    </a:lnTo>
                    <a:lnTo>
                      <a:pt x="7508" y="4250"/>
                    </a:lnTo>
                    <a:lnTo>
                      <a:pt x="7550" y="4207"/>
                    </a:lnTo>
                    <a:lnTo>
                      <a:pt x="7579" y="4151"/>
                    </a:lnTo>
                    <a:lnTo>
                      <a:pt x="7621" y="4066"/>
                    </a:lnTo>
                    <a:lnTo>
                      <a:pt x="7635" y="3981"/>
                    </a:lnTo>
                    <a:lnTo>
                      <a:pt x="7635" y="3896"/>
                    </a:lnTo>
                    <a:lnTo>
                      <a:pt x="7607" y="3825"/>
                    </a:lnTo>
                    <a:lnTo>
                      <a:pt x="7579" y="3740"/>
                    </a:lnTo>
                    <a:lnTo>
                      <a:pt x="7536" y="3683"/>
                    </a:lnTo>
                    <a:lnTo>
                      <a:pt x="7479" y="3612"/>
                    </a:lnTo>
                    <a:lnTo>
                      <a:pt x="7395" y="3570"/>
                    </a:lnTo>
                    <a:lnTo>
                      <a:pt x="623" y="57"/>
                    </a:lnTo>
                    <a:lnTo>
                      <a:pt x="538" y="1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636900" y="513975"/>
                <a:ext cx="2388675" cy="1146375"/>
              </a:xfrm>
              <a:custGeom>
                <a:avLst/>
                <a:gdLst/>
                <a:ahLst/>
                <a:cxnLst/>
                <a:rect l="l" t="t" r="r" b="b"/>
                <a:pathLst>
                  <a:path w="95547" h="45855" extrusionOk="0">
                    <a:moveTo>
                      <a:pt x="50373" y="1"/>
                    </a:moveTo>
                    <a:lnTo>
                      <a:pt x="48758" y="15"/>
                    </a:lnTo>
                    <a:lnTo>
                      <a:pt x="47936" y="29"/>
                    </a:lnTo>
                    <a:lnTo>
                      <a:pt x="47115" y="58"/>
                    </a:lnTo>
                    <a:lnTo>
                      <a:pt x="46279" y="86"/>
                    </a:lnTo>
                    <a:lnTo>
                      <a:pt x="45443" y="128"/>
                    </a:lnTo>
                    <a:lnTo>
                      <a:pt x="43800" y="242"/>
                    </a:lnTo>
                    <a:lnTo>
                      <a:pt x="42199" y="369"/>
                    </a:lnTo>
                    <a:lnTo>
                      <a:pt x="40641" y="511"/>
                    </a:lnTo>
                    <a:lnTo>
                      <a:pt x="39125" y="681"/>
                    </a:lnTo>
                    <a:lnTo>
                      <a:pt x="37638" y="879"/>
                    </a:lnTo>
                    <a:lnTo>
                      <a:pt x="36193" y="1077"/>
                    </a:lnTo>
                    <a:lnTo>
                      <a:pt x="34791" y="1304"/>
                    </a:lnTo>
                    <a:lnTo>
                      <a:pt x="33417" y="1559"/>
                    </a:lnTo>
                    <a:lnTo>
                      <a:pt x="32085" y="1814"/>
                    </a:lnTo>
                    <a:lnTo>
                      <a:pt x="30796" y="2083"/>
                    </a:lnTo>
                    <a:lnTo>
                      <a:pt x="29535" y="2381"/>
                    </a:lnTo>
                    <a:lnTo>
                      <a:pt x="28317" y="2678"/>
                    </a:lnTo>
                    <a:lnTo>
                      <a:pt x="27127" y="2990"/>
                    </a:lnTo>
                    <a:lnTo>
                      <a:pt x="25980" y="3316"/>
                    </a:lnTo>
                    <a:lnTo>
                      <a:pt x="24861" y="3656"/>
                    </a:lnTo>
                    <a:lnTo>
                      <a:pt x="23784" y="3996"/>
                    </a:lnTo>
                    <a:lnTo>
                      <a:pt x="22736" y="4364"/>
                    </a:lnTo>
                    <a:lnTo>
                      <a:pt x="21730" y="4718"/>
                    </a:lnTo>
                    <a:lnTo>
                      <a:pt x="20753" y="5086"/>
                    </a:lnTo>
                    <a:lnTo>
                      <a:pt x="19804" y="5469"/>
                    </a:lnTo>
                    <a:lnTo>
                      <a:pt x="18897" y="5851"/>
                    </a:lnTo>
                    <a:lnTo>
                      <a:pt x="18019" y="6234"/>
                    </a:lnTo>
                    <a:lnTo>
                      <a:pt x="17183" y="6616"/>
                    </a:lnTo>
                    <a:lnTo>
                      <a:pt x="16362" y="6999"/>
                    </a:lnTo>
                    <a:lnTo>
                      <a:pt x="15582" y="7395"/>
                    </a:lnTo>
                    <a:lnTo>
                      <a:pt x="14832" y="7792"/>
                    </a:lnTo>
                    <a:lnTo>
                      <a:pt x="14109" y="8174"/>
                    </a:lnTo>
                    <a:lnTo>
                      <a:pt x="13429" y="8557"/>
                    </a:lnTo>
                    <a:lnTo>
                      <a:pt x="12764" y="8953"/>
                    </a:lnTo>
                    <a:lnTo>
                      <a:pt x="12140" y="9336"/>
                    </a:lnTo>
                    <a:lnTo>
                      <a:pt x="11545" y="9704"/>
                    </a:lnTo>
                    <a:lnTo>
                      <a:pt x="10979" y="10087"/>
                    </a:lnTo>
                    <a:lnTo>
                      <a:pt x="10965" y="9548"/>
                    </a:lnTo>
                    <a:lnTo>
                      <a:pt x="10936" y="9010"/>
                    </a:lnTo>
                    <a:lnTo>
                      <a:pt x="10908" y="8486"/>
                    </a:lnTo>
                    <a:lnTo>
                      <a:pt x="10880" y="7962"/>
                    </a:lnTo>
                    <a:lnTo>
                      <a:pt x="10823" y="7438"/>
                    </a:lnTo>
                    <a:lnTo>
                      <a:pt x="10766" y="6928"/>
                    </a:lnTo>
                    <a:lnTo>
                      <a:pt x="10695" y="6418"/>
                    </a:lnTo>
                    <a:lnTo>
                      <a:pt x="10625" y="5922"/>
                    </a:lnTo>
                    <a:lnTo>
                      <a:pt x="10455" y="6135"/>
                    </a:lnTo>
                    <a:lnTo>
                      <a:pt x="9973" y="6786"/>
                    </a:lnTo>
                    <a:lnTo>
                      <a:pt x="9647" y="7254"/>
                    </a:lnTo>
                    <a:lnTo>
                      <a:pt x="9251" y="7820"/>
                    </a:lnTo>
                    <a:lnTo>
                      <a:pt x="8811" y="8472"/>
                    </a:lnTo>
                    <a:lnTo>
                      <a:pt x="8330" y="9223"/>
                    </a:lnTo>
                    <a:lnTo>
                      <a:pt x="7806" y="10058"/>
                    </a:lnTo>
                    <a:lnTo>
                      <a:pt x="7253" y="10979"/>
                    </a:lnTo>
                    <a:lnTo>
                      <a:pt x="6687" y="11971"/>
                    </a:lnTo>
                    <a:lnTo>
                      <a:pt x="6106" y="13047"/>
                    </a:lnTo>
                    <a:lnTo>
                      <a:pt x="5511" y="14209"/>
                    </a:lnTo>
                    <a:lnTo>
                      <a:pt x="4902" y="15427"/>
                    </a:lnTo>
                    <a:lnTo>
                      <a:pt x="4604" y="16065"/>
                    </a:lnTo>
                    <a:lnTo>
                      <a:pt x="4321" y="16716"/>
                    </a:lnTo>
                    <a:lnTo>
                      <a:pt x="4023" y="17382"/>
                    </a:lnTo>
                    <a:lnTo>
                      <a:pt x="3726" y="18062"/>
                    </a:lnTo>
                    <a:lnTo>
                      <a:pt x="3443" y="18756"/>
                    </a:lnTo>
                    <a:lnTo>
                      <a:pt x="3174" y="19478"/>
                    </a:lnTo>
                    <a:lnTo>
                      <a:pt x="2890" y="20201"/>
                    </a:lnTo>
                    <a:lnTo>
                      <a:pt x="2635" y="20952"/>
                    </a:lnTo>
                    <a:lnTo>
                      <a:pt x="2366" y="21702"/>
                    </a:lnTo>
                    <a:lnTo>
                      <a:pt x="2125" y="22467"/>
                    </a:lnTo>
                    <a:lnTo>
                      <a:pt x="1885" y="23246"/>
                    </a:lnTo>
                    <a:lnTo>
                      <a:pt x="1658" y="24054"/>
                    </a:lnTo>
                    <a:lnTo>
                      <a:pt x="1431" y="24861"/>
                    </a:lnTo>
                    <a:lnTo>
                      <a:pt x="1233" y="25669"/>
                    </a:lnTo>
                    <a:lnTo>
                      <a:pt x="1035" y="26505"/>
                    </a:lnTo>
                    <a:lnTo>
                      <a:pt x="850" y="27340"/>
                    </a:lnTo>
                    <a:lnTo>
                      <a:pt x="695" y="28190"/>
                    </a:lnTo>
                    <a:lnTo>
                      <a:pt x="539" y="29054"/>
                    </a:lnTo>
                    <a:lnTo>
                      <a:pt x="411" y="29933"/>
                    </a:lnTo>
                    <a:lnTo>
                      <a:pt x="298" y="30811"/>
                    </a:lnTo>
                    <a:lnTo>
                      <a:pt x="199" y="31703"/>
                    </a:lnTo>
                    <a:lnTo>
                      <a:pt x="114" y="32596"/>
                    </a:lnTo>
                    <a:lnTo>
                      <a:pt x="57" y="33502"/>
                    </a:lnTo>
                    <a:lnTo>
                      <a:pt x="15" y="34423"/>
                    </a:lnTo>
                    <a:lnTo>
                      <a:pt x="1" y="35344"/>
                    </a:lnTo>
                    <a:lnTo>
                      <a:pt x="1" y="36279"/>
                    </a:lnTo>
                    <a:lnTo>
                      <a:pt x="29" y="37214"/>
                    </a:lnTo>
                    <a:lnTo>
                      <a:pt x="86" y="38149"/>
                    </a:lnTo>
                    <a:lnTo>
                      <a:pt x="156" y="39098"/>
                    </a:lnTo>
                    <a:lnTo>
                      <a:pt x="270" y="40047"/>
                    </a:lnTo>
                    <a:lnTo>
                      <a:pt x="397" y="41010"/>
                    </a:lnTo>
                    <a:lnTo>
                      <a:pt x="553" y="41973"/>
                    </a:lnTo>
                    <a:lnTo>
                      <a:pt x="737" y="42936"/>
                    </a:lnTo>
                    <a:lnTo>
                      <a:pt x="950" y="43914"/>
                    </a:lnTo>
                    <a:lnTo>
                      <a:pt x="1190" y="44877"/>
                    </a:lnTo>
                    <a:lnTo>
                      <a:pt x="1460" y="45855"/>
                    </a:lnTo>
                    <a:lnTo>
                      <a:pt x="1785" y="45160"/>
                    </a:lnTo>
                    <a:lnTo>
                      <a:pt x="2168" y="44311"/>
                    </a:lnTo>
                    <a:lnTo>
                      <a:pt x="2664" y="43163"/>
                    </a:lnTo>
                    <a:lnTo>
                      <a:pt x="3259" y="41761"/>
                    </a:lnTo>
                    <a:lnTo>
                      <a:pt x="3924" y="40103"/>
                    </a:lnTo>
                    <a:lnTo>
                      <a:pt x="4661" y="38234"/>
                    </a:lnTo>
                    <a:lnTo>
                      <a:pt x="5043" y="37228"/>
                    </a:lnTo>
                    <a:lnTo>
                      <a:pt x="5426" y="36165"/>
                    </a:lnTo>
                    <a:lnTo>
                      <a:pt x="5823" y="35075"/>
                    </a:lnTo>
                    <a:lnTo>
                      <a:pt x="6219" y="33941"/>
                    </a:lnTo>
                    <a:lnTo>
                      <a:pt x="6616" y="32780"/>
                    </a:lnTo>
                    <a:lnTo>
                      <a:pt x="7012" y="31576"/>
                    </a:lnTo>
                    <a:lnTo>
                      <a:pt x="7395" y="30343"/>
                    </a:lnTo>
                    <a:lnTo>
                      <a:pt x="7777" y="29097"/>
                    </a:lnTo>
                    <a:lnTo>
                      <a:pt x="8146" y="27808"/>
                    </a:lnTo>
                    <a:lnTo>
                      <a:pt x="8514" y="26519"/>
                    </a:lnTo>
                    <a:lnTo>
                      <a:pt x="8854" y="25201"/>
                    </a:lnTo>
                    <a:lnTo>
                      <a:pt x="9180" y="23884"/>
                    </a:lnTo>
                    <a:lnTo>
                      <a:pt x="9491" y="22552"/>
                    </a:lnTo>
                    <a:lnTo>
                      <a:pt x="9775" y="21207"/>
                    </a:lnTo>
                    <a:lnTo>
                      <a:pt x="10044" y="19861"/>
                    </a:lnTo>
                    <a:lnTo>
                      <a:pt x="10270" y="18515"/>
                    </a:lnTo>
                    <a:lnTo>
                      <a:pt x="10483" y="17184"/>
                    </a:lnTo>
                    <a:lnTo>
                      <a:pt x="10653" y="15838"/>
                    </a:lnTo>
                    <a:lnTo>
                      <a:pt x="13118" y="16150"/>
                    </a:lnTo>
                    <a:lnTo>
                      <a:pt x="14492" y="16320"/>
                    </a:lnTo>
                    <a:lnTo>
                      <a:pt x="15979" y="16490"/>
                    </a:lnTo>
                    <a:lnTo>
                      <a:pt x="17551" y="16645"/>
                    </a:lnTo>
                    <a:lnTo>
                      <a:pt x="19209" y="16815"/>
                    </a:lnTo>
                    <a:lnTo>
                      <a:pt x="20951" y="16985"/>
                    </a:lnTo>
                    <a:lnTo>
                      <a:pt x="22793" y="17141"/>
                    </a:lnTo>
                    <a:lnTo>
                      <a:pt x="24705" y="17297"/>
                    </a:lnTo>
                    <a:lnTo>
                      <a:pt x="26688" y="17453"/>
                    </a:lnTo>
                    <a:lnTo>
                      <a:pt x="28756" y="17580"/>
                    </a:lnTo>
                    <a:lnTo>
                      <a:pt x="30895" y="17722"/>
                    </a:lnTo>
                    <a:lnTo>
                      <a:pt x="33105" y="17835"/>
                    </a:lnTo>
                    <a:lnTo>
                      <a:pt x="35372" y="17934"/>
                    </a:lnTo>
                    <a:lnTo>
                      <a:pt x="37709" y="18019"/>
                    </a:lnTo>
                    <a:lnTo>
                      <a:pt x="40103" y="18090"/>
                    </a:lnTo>
                    <a:lnTo>
                      <a:pt x="42568" y="18147"/>
                    </a:lnTo>
                    <a:lnTo>
                      <a:pt x="45061" y="18175"/>
                    </a:lnTo>
                    <a:lnTo>
                      <a:pt x="47625" y="18189"/>
                    </a:lnTo>
                    <a:lnTo>
                      <a:pt x="50231" y="18161"/>
                    </a:lnTo>
                    <a:lnTo>
                      <a:pt x="52866" y="18133"/>
                    </a:lnTo>
                    <a:lnTo>
                      <a:pt x="55557" y="18062"/>
                    </a:lnTo>
                    <a:lnTo>
                      <a:pt x="58291" y="17963"/>
                    </a:lnTo>
                    <a:lnTo>
                      <a:pt x="61054" y="17835"/>
                    </a:lnTo>
                    <a:lnTo>
                      <a:pt x="63844" y="17679"/>
                    </a:lnTo>
                    <a:lnTo>
                      <a:pt x="66663" y="17481"/>
                    </a:lnTo>
                    <a:lnTo>
                      <a:pt x="68094" y="17368"/>
                    </a:lnTo>
                    <a:lnTo>
                      <a:pt x="69510" y="17254"/>
                    </a:lnTo>
                    <a:lnTo>
                      <a:pt x="70955" y="17127"/>
                    </a:lnTo>
                    <a:lnTo>
                      <a:pt x="72386" y="16985"/>
                    </a:lnTo>
                    <a:lnTo>
                      <a:pt x="73831" y="16830"/>
                    </a:lnTo>
                    <a:lnTo>
                      <a:pt x="75276" y="16674"/>
                    </a:lnTo>
                    <a:lnTo>
                      <a:pt x="76735" y="16504"/>
                    </a:lnTo>
                    <a:lnTo>
                      <a:pt x="78194" y="16334"/>
                    </a:lnTo>
                    <a:lnTo>
                      <a:pt x="79653" y="16135"/>
                    </a:lnTo>
                    <a:lnTo>
                      <a:pt x="81112" y="15937"/>
                    </a:lnTo>
                    <a:lnTo>
                      <a:pt x="82571" y="15725"/>
                    </a:lnTo>
                    <a:lnTo>
                      <a:pt x="84044" y="15512"/>
                    </a:lnTo>
                    <a:lnTo>
                      <a:pt x="84214" y="16858"/>
                    </a:lnTo>
                    <a:lnTo>
                      <a:pt x="84412" y="18204"/>
                    </a:lnTo>
                    <a:lnTo>
                      <a:pt x="84639" y="19549"/>
                    </a:lnTo>
                    <a:lnTo>
                      <a:pt x="84894" y="20909"/>
                    </a:lnTo>
                    <a:lnTo>
                      <a:pt x="85177" y="22269"/>
                    </a:lnTo>
                    <a:lnTo>
                      <a:pt x="85489" y="23615"/>
                    </a:lnTo>
                    <a:lnTo>
                      <a:pt x="85815" y="24946"/>
                    </a:lnTo>
                    <a:lnTo>
                      <a:pt x="86155" y="26278"/>
                    </a:lnTo>
                    <a:lnTo>
                      <a:pt x="86523" y="27581"/>
                    </a:lnTo>
                    <a:lnTo>
                      <a:pt x="86891" y="28870"/>
                    </a:lnTo>
                    <a:lnTo>
                      <a:pt x="87274" y="30145"/>
                    </a:lnTo>
                    <a:lnTo>
                      <a:pt x="87670" y="31377"/>
                    </a:lnTo>
                    <a:lnTo>
                      <a:pt x="88067" y="32596"/>
                    </a:lnTo>
                    <a:lnTo>
                      <a:pt x="88464" y="33786"/>
                    </a:lnTo>
                    <a:lnTo>
                      <a:pt x="88860" y="34933"/>
                    </a:lnTo>
                    <a:lnTo>
                      <a:pt x="89257" y="36038"/>
                    </a:lnTo>
                    <a:lnTo>
                      <a:pt x="89654" y="37100"/>
                    </a:lnTo>
                    <a:lnTo>
                      <a:pt x="90036" y="38120"/>
                    </a:lnTo>
                    <a:lnTo>
                      <a:pt x="90773" y="40018"/>
                    </a:lnTo>
                    <a:lnTo>
                      <a:pt x="91453" y="41690"/>
                    </a:lnTo>
                    <a:lnTo>
                      <a:pt x="92062" y="43121"/>
                    </a:lnTo>
                    <a:lnTo>
                      <a:pt x="92557" y="44282"/>
                    </a:lnTo>
                    <a:lnTo>
                      <a:pt x="92940" y="45146"/>
                    </a:lnTo>
                    <a:lnTo>
                      <a:pt x="93280" y="45855"/>
                    </a:lnTo>
                    <a:lnTo>
                      <a:pt x="93521" y="45387"/>
                    </a:lnTo>
                    <a:lnTo>
                      <a:pt x="93747" y="44920"/>
                    </a:lnTo>
                    <a:lnTo>
                      <a:pt x="93946" y="44438"/>
                    </a:lnTo>
                    <a:lnTo>
                      <a:pt x="94144" y="43956"/>
                    </a:lnTo>
                    <a:lnTo>
                      <a:pt x="94328" y="43475"/>
                    </a:lnTo>
                    <a:lnTo>
                      <a:pt x="94498" y="42979"/>
                    </a:lnTo>
                    <a:lnTo>
                      <a:pt x="94654" y="42483"/>
                    </a:lnTo>
                    <a:lnTo>
                      <a:pt x="94796" y="41987"/>
                    </a:lnTo>
                    <a:lnTo>
                      <a:pt x="94923" y="41492"/>
                    </a:lnTo>
                    <a:lnTo>
                      <a:pt x="95036" y="40996"/>
                    </a:lnTo>
                    <a:lnTo>
                      <a:pt x="95136" y="40486"/>
                    </a:lnTo>
                    <a:lnTo>
                      <a:pt x="95235" y="39990"/>
                    </a:lnTo>
                    <a:lnTo>
                      <a:pt x="95306" y="39480"/>
                    </a:lnTo>
                    <a:lnTo>
                      <a:pt x="95376" y="38970"/>
                    </a:lnTo>
                    <a:lnTo>
                      <a:pt x="95433" y="38460"/>
                    </a:lnTo>
                    <a:lnTo>
                      <a:pt x="95476" y="37950"/>
                    </a:lnTo>
                    <a:lnTo>
                      <a:pt x="95518" y="37426"/>
                    </a:lnTo>
                    <a:lnTo>
                      <a:pt x="95532" y="36916"/>
                    </a:lnTo>
                    <a:lnTo>
                      <a:pt x="95546" y="36392"/>
                    </a:lnTo>
                    <a:lnTo>
                      <a:pt x="95546" y="35882"/>
                    </a:lnTo>
                    <a:lnTo>
                      <a:pt x="95546" y="35358"/>
                    </a:lnTo>
                    <a:lnTo>
                      <a:pt x="95532" y="34848"/>
                    </a:lnTo>
                    <a:lnTo>
                      <a:pt x="95504" y="34324"/>
                    </a:lnTo>
                    <a:lnTo>
                      <a:pt x="95461" y="33800"/>
                    </a:lnTo>
                    <a:lnTo>
                      <a:pt x="95419" y="33290"/>
                    </a:lnTo>
                    <a:lnTo>
                      <a:pt x="95362" y="32766"/>
                    </a:lnTo>
                    <a:lnTo>
                      <a:pt x="95221" y="31717"/>
                    </a:lnTo>
                    <a:lnTo>
                      <a:pt x="95065" y="30683"/>
                    </a:lnTo>
                    <a:lnTo>
                      <a:pt x="94866" y="29649"/>
                    </a:lnTo>
                    <a:lnTo>
                      <a:pt x="94640" y="28629"/>
                    </a:lnTo>
                    <a:lnTo>
                      <a:pt x="94385" y="27595"/>
                    </a:lnTo>
                    <a:lnTo>
                      <a:pt x="94116" y="26590"/>
                    </a:lnTo>
                    <a:lnTo>
                      <a:pt x="93818" y="25570"/>
                    </a:lnTo>
                    <a:lnTo>
                      <a:pt x="93492" y="24578"/>
                    </a:lnTo>
                    <a:lnTo>
                      <a:pt x="93152" y="23586"/>
                    </a:lnTo>
                    <a:lnTo>
                      <a:pt x="92798" y="22623"/>
                    </a:lnTo>
                    <a:lnTo>
                      <a:pt x="92430" y="21660"/>
                    </a:lnTo>
                    <a:lnTo>
                      <a:pt x="92047" y="20711"/>
                    </a:lnTo>
                    <a:lnTo>
                      <a:pt x="91651" y="19790"/>
                    </a:lnTo>
                    <a:lnTo>
                      <a:pt x="91254" y="18884"/>
                    </a:lnTo>
                    <a:lnTo>
                      <a:pt x="90843" y="17991"/>
                    </a:lnTo>
                    <a:lnTo>
                      <a:pt x="90433" y="17113"/>
                    </a:lnTo>
                    <a:lnTo>
                      <a:pt x="90022" y="16263"/>
                    </a:lnTo>
                    <a:lnTo>
                      <a:pt x="89597" y="15441"/>
                    </a:lnTo>
                    <a:lnTo>
                      <a:pt x="89186" y="14648"/>
                    </a:lnTo>
                    <a:lnTo>
                      <a:pt x="91297" y="14251"/>
                    </a:lnTo>
                    <a:lnTo>
                      <a:pt x="91028" y="13996"/>
                    </a:lnTo>
                    <a:lnTo>
                      <a:pt x="90702" y="13699"/>
                    </a:lnTo>
                    <a:lnTo>
                      <a:pt x="90234" y="13302"/>
                    </a:lnTo>
                    <a:lnTo>
                      <a:pt x="89654" y="12821"/>
                    </a:lnTo>
                    <a:lnTo>
                      <a:pt x="88931" y="12254"/>
                    </a:lnTo>
                    <a:lnTo>
                      <a:pt x="88095" y="11617"/>
                    </a:lnTo>
                    <a:lnTo>
                      <a:pt x="87118" y="10923"/>
                    </a:lnTo>
                    <a:lnTo>
                      <a:pt x="86537" y="9945"/>
                    </a:lnTo>
                    <a:lnTo>
                      <a:pt x="85999" y="9053"/>
                    </a:lnTo>
                    <a:lnTo>
                      <a:pt x="85092" y="7579"/>
                    </a:lnTo>
                    <a:lnTo>
                      <a:pt x="84441" y="6517"/>
                    </a:lnTo>
                    <a:lnTo>
                      <a:pt x="84228" y="6163"/>
                    </a:lnTo>
                    <a:lnTo>
                      <a:pt x="84115" y="5922"/>
                    </a:lnTo>
                    <a:lnTo>
                      <a:pt x="84002" y="6630"/>
                    </a:lnTo>
                    <a:lnTo>
                      <a:pt x="83917" y="7339"/>
                    </a:lnTo>
                    <a:lnTo>
                      <a:pt x="83860" y="8061"/>
                    </a:lnTo>
                    <a:lnTo>
                      <a:pt x="83803" y="8798"/>
                    </a:lnTo>
                    <a:lnTo>
                      <a:pt x="83095" y="8387"/>
                    </a:lnTo>
                    <a:lnTo>
                      <a:pt x="82344" y="7962"/>
                    </a:lnTo>
                    <a:lnTo>
                      <a:pt x="81565" y="7551"/>
                    </a:lnTo>
                    <a:lnTo>
                      <a:pt x="80758" y="7126"/>
                    </a:lnTo>
                    <a:lnTo>
                      <a:pt x="79922" y="6701"/>
                    </a:lnTo>
                    <a:lnTo>
                      <a:pt x="79044" y="6276"/>
                    </a:lnTo>
                    <a:lnTo>
                      <a:pt x="78137" y="5865"/>
                    </a:lnTo>
                    <a:lnTo>
                      <a:pt x="77202" y="5455"/>
                    </a:lnTo>
                    <a:lnTo>
                      <a:pt x="76239" y="5044"/>
                    </a:lnTo>
                    <a:lnTo>
                      <a:pt x="75233" y="4633"/>
                    </a:lnTo>
                    <a:lnTo>
                      <a:pt x="74213" y="4251"/>
                    </a:lnTo>
                    <a:lnTo>
                      <a:pt x="73151" y="3854"/>
                    </a:lnTo>
                    <a:lnTo>
                      <a:pt x="72046" y="3486"/>
                    </a:lnTo>
                    <a:lnTo>
                      <a:pt x="70927" y="3117"/>
                    </a:lnTo>
                    <a:lnTo>
                      <a:pt x="69779" y="2777"/>
                    </a:lnTo>
                    <a:lnTo>
                      <a:pt x="68590" y="2437"/>
                    </a:lnTo>
                    <a:lnTo>
                      <a:pt x="67371" y="2126"/>
                    </a:lnTo>
                    <a:lnTo>
                      <a:pt x="66125" y="1814"/>
                    </a:lnTo>
                    <a:lnTo>
                      <a:pt x="64850" y="1531"/>
                    </a:lnTo>
                    <a:lnTo>
                      <a:pt x="63532" y="1276"/>
                    </a:lnTo>
                    <a:lnTo>
                      <a:pt x="62187" y="1035"/>
                    </a:lnTo>
                    <a:lnTo>
                      <a:pt x="60827" y="808"/>
                    </a:lnTo>
                    <a:lnTo>
                      <a:pt x="59425" y="610"/>
                    </a:lnTo>
                    <a:lnTo>
                      <a:pt x="57994" y="440"/>
                    </a:lnTo>
                    <a:lnTo>
                      <a:pt x="56521" y="298"/>
                    </a:lnTo>
                    <a:lnTo>
                      <a:pt x="55033" y="185"/>
                    </a:lnTo>
                    <a:lnTo>
                      <a:pt x="53503" y="86"/>
                    </a:lnTo>
                    <a:lnTo>
                      <a:pt x="51959" y="29"/>
                    </a:lnTo>
                    <a:lnTo>
                      <a:pt x="503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15"/>
            <p:cNvGrpSpPr/>
            <p:nvPr/>
          </p:nvGrpSpPr>
          <p:grpSpPr>
            <a:xfrm>
              <a:off x="2547273" y="690574"/>
              <a:ext cx="220378" cy="215533"/>
              <a:chOff x="966125" y="980125"/>
              <a:chExt cx="950725" cy="929825"/>
            </a:xfrm>
          </p:grpSpPr>
          <p:sp>
            <p:nvSpPr>
              <p:cNvPr id="92" name="Google Shape;92;p15"/>
              <p:cNvSpPr/>
              <p:nvPr/>
            </p:nvSpPr>
            <p:spPr>
              <a:xfrm>
                <a:off x="966125" y="9801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5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79" y="191"/>
                    </a:lnTo>
                    <a:lnTo>
                      <a:pt x="2773" y="265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3" y="734"/>
                    </a:lnTo>
                    <a:lnTo>
                      <a:pt x="1702" y="851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407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95"/>
                    </a:lnTo>
                    <a:lnTo>
                      <a:pt x="30" y="3800"/>
                    </a:lnTo>
                    <a:lnTo>
                      <a:pt x="15" y="4020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8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50"/>
                    </a:lnTo>
                    <a:lnTo>
                      <a:pt x="616" y="6426"/>
                    </a:lnTo>
                    <a:lnTo>
                      <a:pt x="719" y="6588"/>
                    </a:lnTo>
                    <a:lnTo>
                      <a:pt x="851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65"/>
                    </a:lnTo>
                    <a:lnTo>
                      <a:pt x="1541" y="7497"/>
                    </a:lnTo>
                    <a:lnTo>
                      <a:pt x="1702" y="7615"/>
                    </a:lnTo>
                    <a:lnTo>
                      <a:pt x="1863" y="7732"/>
                    </a:lnTo>
                    <a:lnTo>
                      <a:pt x="2040" y="7850"/>
                    </a:lnTo>
                    <a:lnTo>
                      <a:pt x="2216" y="7952"/>
                    </a:lnTo>
                    <a:lnTo>
                      <a:pt x="2392" y="8040"/>
                    </a:lnTo>
                    <a:lnTo>
                      <a:pt x="2582" y="8128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5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6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59" y="8040"/>
                    </a:lnTo>
                    <a:lnTo>
                      <a:pt x="6236" y="7952"/>
                    </a:lnTo>
                    <a:lnTo>
                      <a:pt x="6426" y="7850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97"/>
                    </a:lnTo>
                    <a:lnTo>
                      <a:pt x="7072" y="7365"/>
                    </a:lnTo>
                    <a:lnTo>
                      <a:pt x="7218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15" y="6764"/>
                    </a:lnTo>
                    <a:lnTo>
                      <a:pt x="7732" y="6588"/>
                    </a:lnTo>
                    <a:lnTo>
                      <a:pt x="7835" y="6426"/>
                    </a:lnTo>
                    <a:lnTo>
                      <a:pt x="7937" y="6250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1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20"/>
                    </a:lnTo>
                    <a:lnTo>
                      <a:pt x="8436" y="3800"/>
                    </a:lnTo>
                    <a:lnTo>
                      <a:pt x="8407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1" y="2773"/>
                    </a:lnTo>
                    <a:lnTo>
                      <a:pt x="8128" y="2583"/>
                    </a:lnTo>
                    <a:lnTo>
                      <a:pt x="8040" y="2407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8" y="1248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51"/>
                    </a:lnTo>
                    <a:lnTo>
                      <a:pt x="6588" y="734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59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87" y="191"/>
                    </a:lnTo>
                    <a:lnTo>
                      <a:pt x="5282" y="147"/>
                    </a:lnTo>
                    <a:lnTo>
                      <a:pt x="5076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999850" y="1538000"/>
                <a:ext cx="87885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35154" h="14878" extrusionOk="0">
                    <a:moveTo>
                      <a:pt x="3478" y="0"/>
                    </a:moveTo>
                    <a:lnTo>
                      <a:pt x="3155" y="15"/>
                    </a:lnTo>
                    <a:lnTo>
                      <a:pt x="2818" y="59"/>
                    </a:lnTo>
                    <a:lnTo>
                      <a:pt x="2495" y="118"/>
                    </a:lnTo>
                    <a:lnTo>
                      <a:pt x="2187" y="221"/>
                    </a:lnTo>
                    <a:lnTo>
                      <a:pt x="1879" y="367"/>
                    </a:lnTo>
                    <a:lnTo>
                      <a:pt x="1718" y="441"/>
                    </a:lnTo>
                    <a:lnTo>
                      <a:pt x="1571" y="529"/>
                    </a:lnTo>
                    <a:lnTo>
                      <a:pt x="1424" y="631"/>
                    </a:lnTo>
                    <a:lnTo>
                      <a:pt x="1292" y="734"/>
                    </a:lnTo>
                    <a:lnTo>
                      <a:pt x="1028" y="954"/>
                    </a:lnTo>
                    <a:lnTo>
                      <a:pt x="808" y="1204"/>
                    </a:lnTo>
                    <a:lnTo>
                      <a:pt x="603" y="1468"/>
                    </a:lnTo>
                    <a:lnTo>
                      <a:pt x="426" y="1746"/>
                    </a:lnTo>
                    <a:lnTo>
                      <a:pt x="294" y="2040"/>
                    </a:lnTo>
                    <a:lnTo>
                      <a:pt x="177" y="2333"/>
                    </a:lnTo>
                    <a:lnTo>
                      <a:pt x="89" y="2656"/>
                    </a:lnTo>
                    <a:lnTo>
                      <a:pt x="30" y="2979"/>
                    </a:lnTo>
                    <a:lnTo>
                      <a:pt x="1" y="3302"/>
                    </a:lnTo>
                    <a:lnTo>
                      <a:pt x="16" y="3624"/>
                    </a:lnTo>
                    <a:lnTo>
                      <a:pt x="60" y="3947"/>
                    </a:lnTo>
                    <a:lnTo>
                      <a:pt x="118" y="4270"/>
                    </a:lnTo>
                    <a:lnTo>
                      <a:pt x="221" y="4593"/>
                    </a:lnTo>
                    <a:lnTo>
                      <a:pt x="368" y="4901"/>
                    </a:lnTo>
                    <a:lnTo>
                      <a:pt x="441" y="5047"/>
                    </a:lnTo>
                    <a:lnTo>
                      <a:pt x="529" y="5194"/>
                    </a:lnTo>
                    <a:lnTo>
                      <a:pt x="647" y="5370"/>
                    </a:lnTo>
                    <a:lnTo>
                      <a:pt x="896" y="5722"/>
                    </a:lnTo>
                    <a:lnTo>
                      <a:pt x="1277" y="6236"/>
                    </a:lnTo>
                    <a:lnTo>
                      <a:pt x="1791" y="6881"/>
                    </a:lnTo>
                    <a:lnTo>
                      <a:pt x="2099" y="7233"/>
                    </a:lnTo>
                    <a:lnTo>
                      <a:pt x="2436" y="7615"/>
                    </a:lnTo>
                    <a:lnTo>
                      <a:pt x="2803" y="8026"/>
                    </a:lnTo>
                    <a:lnTo>
                      <a:pt x="3199" y="8436"/>
                    </a:lnTo>
                    <a:lnTo>
                      <a:pt x="3639" y="8862"/>
                    </a:lnTo>
                    <a:lnTo>
                      <a:pt x="4094" y="9302"/>
                    </a:lnTo>
                    <a:lnTo>
                      <a:pt x="4593" y="9742"/>
                    </a:lnTo>
                    <a:lnTo>
                      <a:pt x="5121" y="10182"/>
                    </a:lnTo>
                    <a:lnTo>
                      <a:pt x="5679" y="10622"/>
                    </a:lnTo>
                    <a:lnTo>
                      <a:pt x="6266" y="11063"/>
                    </a:lnTo>
                    <a:lnTo>
                      <a:pt x="6882" y="11503"/>
                    </a:lnTo>
                    <a:lnTo>
                      <a:pt x="7527" y="11914"/>
                    </a:lnTo>
                    <a:lnTo>
                      <a:pt x="8202" y="12324"/>
                    </a:lnTo>
                    <a:lnTo>
                      <a:pt x="8906" y="12706"/>
                    </a:lnTo>
                    <a:lnTo>
                      <a:pt x="9640" y="13073"/>
                    </a:lnTo>
                    <a:lnTo>
                      <a:pt x="10021" y="13249"/>
                    </a:lnTo>
                    <a:lnTo>
                      <a:pt x="10418" y="13425"/>
                    </a:lnTo>
                    <a:lnTo>
                      <a:pt x="10799" y="13586"/>
                    </a:lnTo>
                    <a:lnTo>
                      <a:pt x="11210" y="13733"/>
                    </a:lnTo>
                    <a:lnTo>
                      <a:pt x="11621" y="13880"/>
                    </a:lnTo>
                    <a:lnTo>
                      <a:pt x="12031" y="14012"/>
                    </a:lnTo>
                    <a:lnTo>
                      <a:pt x="12457" y="14144"/>
                    </a:lnTo>
                    <a:lnTo>
                      <a:pt x="12882" y="14261"/>
                    </a:lnTo>
                    <a:lnTo>
                      <a:pt x="13322" y="14378"/>
                    </a:lnTo>
                    <a:lnTo>
                      <a:pt x="13763" y="14481"/>
                    </a:lnTo>
                    <a:lnTo>
                      <a:pt x="14217" y="14569"/>
                    </a:lnTo>
                    <a:lnTo>
                      <a:pt x="14672" y="14642"/>
                    </a:lnTo>
                    <a:lnTo>
                      <a:pt x="15142" y="14716"/>
                    </a:lnTo>
                    <a:lnTo>
                      <a:pt x="15611" y="14774"/>
                    </a:lnTo>
                    <a:lnTo>
                      <a:pt x="16095" y="14818"/>
                    </a:lnTo>
                    <a:lnTo>
                      <a:pt x="16579" y="14848"/>
                    </a:lnTo>
                    <a:lnTo>
                      <a:pt x="17078" y="14862"/>
                    </a:lnTo>
                    <a:lnTo>
                      <a:pt x="17577" y="14877"/>
                    </a:lnTo>
                    <a:lnTo>
                      <a:pt x="18076" y="14862"/>
                    </a:lnTo>
                    <a:lnTo>
                      <a:pt x="18575" y="14848"/>
                    </a:lnTo>
                    <a:lnTo>
                      <a:pt x="19059" y="14818"/>
                    </a:lnTo>
                    <a:lnTo>
                      <a:pt x="19543" y="14774"/>
                    </a:lnTo>
                    <a:lnTo>
                      <a:pt x="20013" y="14716"/>
                    </a:lnTo>
                    <a:lnTo>
                      <a:pt x="20482" y="14642"/>
                    </a:lnTo>
                    <a:lnTo>
                      <a:pt x="20937" y="14569"/>
                    </a:lnTo>
                    <a:lnTo>
                      <a:pt x="21392" y="14481"/>
                    </a:lnTo>
                    <a:lnTo>
                      <a:pt x="21832" y="14378"/>
                    </a:lnTo>
                    <a:lnTo>
                      <a:pt x="22272" y="14261"/>
                    </a:lnTo>
                    <a:lnTo>
                      <a:pt x="22712" y="14144"/>
                    </a:lnTo>
                    <a:lnTo>
                      <a:pt x="23123" y="14012"/>
                    </a:lnTo>
                    <a:lnTo>
                      <a:pt x="23548" y="13880"/>
                    </a:lnTo>
                    <a:lnTo>
                      <a:pt x="23959" y="13733"/>
                    </a:lnTo>
                    <a:lnTo>
                      <a:pt x="24355" y="13586"/>
                    </a:lnTo>
                    <a:lnTo>
                      <a:pt x="24751" y="13425"/>
                    </a:lnTo>
                    <a:lnTo>
                      <a:pt x="25133" y="13249"/>
                    </a:lnTo>
                    <a:lnTo>
                      <a:pt x="25514" y="13073"/>
                    </a:lnTo>
                    <a:lnTo>
                      <a:pt x="26248" y="12706"/>
                    </a:lnTo>
                    <a:lnTo>
                      <a:pt x="26967" y="12324"/>
                    </a:lnTo>
                    <a:lnTo>
                      <a:pt x="27642" y="11914"/>
                    </a:lnTo>
                    <a:lnTo>
                      <a:pt x="28287" y="11503"/>
                    </a:lnTo>
                    <a:lnTo>
                      <a:pt x="28903" y="11063"/>
                    </a:lnTo>
                    <a:lnTo>
                      <a:pt x="29490" y="10622"/>
                    </a:lnTo>
                    <a:lnTo>
                      <a:pt x="30048" y="10182"/>
                    </a:lnTo>
                    <a:lnTo>
                      <a:pt x="30576" y="9742"/>
                    </a:lnTo>
                    <a:lnTo>
                      <a:pt x="31060" y="9302"/>
                    </a:lnTo>
                    <a:lnTo>
                      <a:pt x="31529" y="8862"/>
                    </a:lnTo>
                    <a:lnTo>
                      <a:pt x="31955" y="8436"/>
                    </a:lnTo>
                    <a:lnTo>
                      <a:pt x="32366" y="8026"/>
                    </a:lnTo>
                    <a:lnTo>
                      <a:pt x="32733" y="7615"/>
                    </a:lnTo>
                    <a:lnTo>
                      <a:pt x="33070" y="7233"/>
                    </a:lnTo>
                    <a:lnTo>
                      <a:pt x="33363" y="6881"/>
                    </a:lnTo>
                    <a:lnTo>
                      <a:pt x="33877" y="6236"/>
                    </a:lnTo>
                    <a:lnTo>
                      <a:pt x="34258" y="5722"/>
                    </a:lnTo>
                    <a:lnTo>
                      <a:pt x="34508" y="5370"/>
                    </a:lnTo>
                    <a:lnTo>
                      <a:pt x="34625" y="5194"/>
                    </a:lnTo>
                    <a:lnTo>
                      <a:pt x="34713" y="5047"/>
                    </a:lnTo>
                    <a:lnTo>
                      <a:pt x="34801" y="4901"/>
                    </a:lnTo>
                    <a:lnTo>
                      <a:pt x="34933" y="4593"/>
                    </a:lnTo>
                    <a:lnTo>
                      <a:pt x="35036" y="4270"/>
                    </a:lnTo>
                    <a:lnTo>
                      <a:pt x="35109" y="3947"/>
                    </a:lnTo>
                    <a:lnTo>
                      <a:pt x="35139" y="3624"/>
                    </a:lnTo>
                    <a:lnTo>
                      <a:pt x="35153" y="3302"/>
                    </a:lnTo>
                    <a:lnTo>
                      <a:pt x="35124" y="2979"/>
                    </a:lnTo>
                    <a:lnTo>
                      <a:pt x="35080" y="2656"/>
                    </a:lnTo>
                    <a:lnTo>
                      <a:pt x="34992" y="2333"/>
                    </a:lnTo>
                    <a:lnTo>
                      <a:pt x="34875" y="2040"/>
                    </a:lnTo>
                    <a:lnTo>
                      <a:pt x="34728" y="1746"/>
                    </a:lnTo>
                    <a:lnTo>
                      <a:pt x="34552" y="1468"/>
                    </a:lnTo>
                    <a:lnTo>
                      <a:pt x="34361" y="1204"/>
                    </a:lnTo>
                    <a:lnTo>
                      <a:pt x="34126" y="954"/>
                    </a:lnTo>
                    <a:lnTo>
                      <a:pt x="33877" y="734"/>
                    </a:lnTo>
                    <a:lnTo>
                      <a:pt x="33730" y="631"/>
                    </a:lnTo>
                    <a:lnTo>
                      <a:pt x="33583" y="529"/>
                    </a:lnTo>
                    <a:lnTo>
                      <a:pt x="33437" y="441"/>
                    </a:lnTo>
                    <a:lnTo>
                      <a:pt x="33290" y="367"/>
                    </a:lnTo>
                    <a:lnTo>
                      <a:pt x="32982" y="221"/>
                    </a:lnTo>
                    <a:lnTo>
                      <a:pt x="32659" y="118"/>
                    </a:lnTo>
                    <a:lnTo>
                      <a:pt x="32336" y="59"/>
                    </a:lnTo>
                    <a:lnTo>
                      <a:pt x="32014" y="15"/>
                    </a:lnTo>
                    <a:lnTo>
                      <a:pt x="31691" y="0"/>
                    </a:lnTo>
                    <a:lnTo>
                      <a:pt x="31353" y="30"/>
                    </a:lnTo>
                    <a:lnTo>
                      <a:pt x="31045" y="89"/>
                    </a:lnTo>
                    <a:lnTo>
                      <a:pt x="30723" y="177"/>
                    </a:lnTo>
                    <a:lnTo>
                      <a:pt x="30429" y="294"/>
                    </a:lnTo>
                    <a:lnTo>
                      <a:pt x="30136" y="426"/>
                    </a:lnTo>
                    <a:lnTo>
                      <a:pt x="29857" y="602"/>
                    </a:lnTo>
                    <a:lnTo>
                      <a:pt x="29593" y="807"/>
                    </a:lnTo>
                    <a:lnTo>
                      <a:pt x="29343" y="1027"/>
                    </a:lnTo>
                    <a:lnTo>
                      <a:pt x="29123" y="1292"/>
                    </a:lnTo>
                    <a:lnTo>
                      <a:pt x="29021" y="1424"/>
                    </a:lnTo>
                    <a:lnTo>
                      <a:pt x="28918" y="1570"/>
                    </a:lnTo>
                    <a:lnTo>
                      <a:pt x="28713" y="1878"/>
                    </a:lnTo>
                    <a:lnTo>
                      <a:pt x="28463" y="2201"/>
                    </a:lnTo>
                    <a:lnTo>
                      <a:pt x="28126" y="2627"/>
                    </a:lnTo>
                    <a:lnTo>
                      <a:pt x="27700" y="3125"/>
                    </a:lnTo>
                    <a:lnTo>
                      <a:pt x="27187" y="3668"/>
                    </a:lnTo>
                    <a:lnTo>
                      <a:pt x="26893" y="3962"/>
                    </a:lnTo>
                    <a:lnTo>
                      <a:pt x="26585" y="4255"/>
                    </a:lnTo>
                    <a:lnTo>
                      <a:pt x="26248" y="4563"/>
                    </a:lnTo>
                    <a:lnTo>
                      <a:pt x="25896" y="4871"/>
                    </a:lnTo>
                    <a:lnTo>
                      <a:pt x="25529" y="5179"/>
                    </a:lnTo>
                    <a:lnTo>
                      <a:pt x="25133" y="5473"/>
                    </a:lnTo>
                    <a:lnTo>
                      <a:pt x="24707" y="5766"/>
                    </a:lnTo>
                    <a:lnTo>
                      <a:pt x="24282" y="6060"/>
                    </a:lnTo>
                    <a:lnTo>
                      <a:pt x="23827" y="6338"/>
                    </a:lnTo>
                    <a:lnTo>
                      <a:pt x="23343" y="6617"/>
                    </a:lnTo>
                    <a:lnTo>
                      <a:pt x="22859" y="6867"/>
                    </a:lnTo>
                    <a:lnTo>
                      <a:pt x="22345" y="7101"/>
                    </a:lnTo>
                    <a:lnTo>
                      <a:pt x="21802" y="7321"/>
                    </a:lnTo>
                    <a:lnTo>
                      <a:pt x="21260" y="7512"/>
                    </a:lnTo>
                    <a:lnTo>
                      <a:pt x="20687" y="7688"/>
                    </a:lnTo>
                    <a:lnTo>
                      <a:pt x="20101" y="7835"/>
                    </a:lnTo>
                    <a:lnTo>
                      <a:pt x="19499" y="7952"/>
                    </a:lnTo>
                    <a:lnTo>
                      <a:pt x="18883" y="8040"/>
                    </a:lnTo>
                    <a:lnTo>
                      <a:pt x="18560" y="8070"/>
                    </a:lnTo>
                    <a:lnTo>
                      <a:pt x="18237" y="8099"/>
                    </a:lnTo>
                    <a:lnTo>
                      <a:pt x="17915" y="8114"/>
                    </a:lnTo>
                    <a:lnTo>
                      <a:pt x="17254" y="8114"/>
                    </a:lnTo>
                    <a:lnTo>
                      <a:pt x="16917" y="8099"/>
                    </a:lnTo>
                    <a:lnTo>
                      <a:pt x="16609" y="8070"/>
                    </a:lnTo>
                    <a:lnTo>
                      <a:pt x="16286" y="8040"/>
                    </a:lnTo>
                    <a:lnTo>
                      <a:pt x="15655" y="7952"/>
                    </a:lnTo>
                    <a:lnTo>
                      <a:pt x="15054" y="7835"/>
                    </a:lnTo>
                    <a:lnTo>
                      <a:pt x="14467" y="7688"/>
                    </a:lnTo>
                    <a:lnTo>
                      <a:pt x="13909" y="7512"/>
                    </a:lnTo>
                    <a:lnTo>
                      <a:pt x="13352" y="7321"/>
                    </a:lnTo>
                    <a:lnTo>
                      <a:pt x="12824" y="7101"/>
                    </a:lnTo>
                    <a:lnTo>
                      <a:pt x="12310" y="6867"/>
                    </a:lnTo>
                    <a:lnTo>
                      <a:pt x="11811" y="6617"/>
                    </a:lnTo>
                    <a:lnTo>
                      <a:pt x="11342" y="6338"/>
                    </a:lnTo>
                    <a:lnTo>
                      <a:pt x="10887" y="6060"/>
                    </a:lnTo>
                    <a:lnTo>
                      <a:pt x="10447" y="5766"/>
                    </a:lnTo>
                    <a:lnTo>
                      <a:pt x="10036" y="5473"/>
                    </a:lnTo>
                    <a:lnTo>
                      <a:pt x="9640" y="5179"/>
                    </a:lnTo>
                    <a:lnTo>
                      <a:pt x="9259" y="4871"/>
                    </a:lnTo>
                    <a:lnTo>
                      <a:pt x="8906" y="4563"/>
                    </a:lnTo>
                    <a:lnTo>
                      <a:pt x="8584" y="4255"/>
                    </a:lnTo>
                    <a:lnTo>
                      <a:pt x="8261" y="3962"/>
                    </a:lnTo>
                    <a:lnTo>
                      <a:pt x="7967" y="3668"/>
                    </a:lnTo>
                    <a:lnTo>
                      <a:pt x="7454" y="3125"/>
                    </a:lnTo>
                    <a:lnTo>
                      <a:pt x="7029" y="2627"/>
                    </a:lnTo>
                    <a:lnTo>
                      <a:pt x="6691" y="2201"/>
                    </a:lnTo>
                    <a:lnTo>
                      <a:pt x="6442" y="1878"/>
                    </a:lnTo>
                    <a:lnTo>
                      <a:pt x="6236" y="1570"/>
                    </a:lnTo>
                    <a:lnTo>
                      <a:pt x="6148" y="1424"/>
                    </a:lnTo>
                    <a:lnTo>
                      <a:pt x="6031" y="1292"/>
                    </a:lnTo>
                    <a:lnTo>
                      <a:pt x="5811" y="1027"/>
                    </a:lnTo>
                    <a:lnTo>
                      <a:pt x="5576" y="807"/>
                    </a:lnTo>
                    <a:lnTo>
                      <a:pt x="5312" y="602"/>
                    </a:lnTo>
                    <a:lnTo>
                      <a:pt x="5033" y="426"/>
                    </a:lnTo>
                    <a:lnTo>
                      <a:pt x="4740" y="294"/>
                    </a:lnTo>
                    <a:lnTo>
                      <a:pt x="4432" y="177"/>
                    </a:lnTo>
                    <a:lnTo>
                      <a:pt x="4124" y="89"/>
                    </a:lnTo>
                    <a:lnTo>
                      <a:pt x="3801" y="30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1705550" y="980125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64" y="191"/>
                    </a:lnTo>
                    <a:lnTo>
                      <a:pt x="2773" y="265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34"/>
                    </a:lnTo>
                    <a:lnTo>
                      <a:pt x="1688" y="851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19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1" y="2407"/>
                    </a:lnTo>
                    <a:lnTo>
                      <a:pt x="323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8" y="3375"/>
                    </a:lnTo>
                    <a:lnTo>
                      <a:pt x="44" y="3595"/>
                    </a:lnTo>
                    <a:lnTo>
                      <a:pt x="15" y="3800"/>
                    </a:lnTo>
                    <a:lnTo>
                      <a:pt x="0" y="4020"/>
                    </a:lnTo>
                    <a:lnTo>
                      <a:pt x="0" y="4226"/>
                    </a:lnTo>
                    <a:lnTo>
                      <a:pt x="0" y="4446"/>
                    </a:lnTo>
                    <a:lnTo>
                      <a:pt x="15" y="4666"/>
                    </a:lnTo>
                    <a:lnTo>
                      <a:pt x="44" y="4871"/>
                    </a:lnTo>
                    <a:lnTo>
                      <a:pt x="88" y="5077"/>
                    </a:lnTo>
                    <a:lnTo>
                      <a:pt x="133" y="5282"/>
                    </a:lnTo>
                    <a:lnTo>
                      <a:pt x="191" y="5488"/>
                    </a:lnTo>
                    <a:lnTo>
                      <a:pt x="250" y="5678"/>
                    </a:lnTo>
                    <a:lnTo>
                      <a:pt x="323" y="5869"/>
                    </a:lnTo>
                    <a:lnTo>
                      <a:pt x="411" y="6060"/>
                    </a:lnTo>
                    <a:lnTo>
                      <a:pt x="514" y="6250"/>
                    </a:lnTo>
                    <a:lnTo>
                      <a:pt x="602" y="6426"/>
                    </a:lnTo>
                    <a:lnTo>
                      <a:pt x="719" y="6588"/>
                    </a:lnTo>
                    <a:lnTo>
                      <a:pt x="837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65"/>
                    </a:lnTo>
                    <a:lnTo>
                      <a:pt x="1541" y="7497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50"/>
                    </a:lnTo>
                    <a:lnTo>
                      <a:pt x="2201" y="7952"/>
                    </a:lnTo>
                    <a:lnTo>
                      <a:pt x="2392" y="8040"/>
                    </a:lnTo>
                    <a:lnTo>
                      <a:pt x="2583" y="8128"/>
                    </a:lnTo>
                    <a:lnTo>
                      <a:pt x="2773" y="8202"/>
                    </a:lnTo>
                    <a:lnTo>
                      <a:pt x="2964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1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60" y="8040"/>
                    </a:lnTo>
                    <a:lnTo>
                      <a:pt x="6236" y="7952"/>
                    </a:lnTo>
                    <a:lnTo>
                      <a:pt x="6412" y="7850"/>
                    </a:lnTo>
                    <a:lnTo>
                      <a:pt x="6588" y="7732"/>
                    </a:lnTo>
                    <a:lnTo>
                      <a:pt x="6749" y="7615"/>
                    </a:lnTo>
                    <a:lnTo>
                      <a:pt x="6911" y="7497"/>
                    </a:lnTo>
                    <a:lnTo>
                      <a:pt x="7057" y="7365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00" y="6764"/>
                    </a:lnTo>
                    <a:lnTo>
                      <a:pt x="7718" y="6588"/>
                    </a:lnTo>
                    <a:lnTo>
                      <a:pt x="7835" y="6426"/>
                    </a:lnTo>
                    <a:lnTo>
                      <a:pt x="7938" y="6250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2" y="4871"/>
                    </a:lnTo>
                    <a:lnTo>
                      <a:pt x="8422" y="4666"/>
                    </a:lnTo>
                    <a:lnTo>
                      <a:pt x="8436" y="4446"/>
                    </a:lnTo>
                    <a:lnTo>
                      <a:pt x="8451" y="4226"/>
                    </a:lnTo>
                    <a:lnTo>
                      <a:pt x="8436" y="4020"/>
                    </a:lnTo>
                    <a:lnTo>
                      <a:pt x="8422" y="3800"/>
                    </a:lnTo>
                    <a:lnTo>
                      <a:pt x="8392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407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8"/>
                    </a:lnTo>
                    <a:lnTo>
                      <a:pt x="7057" y="1101"/>
                    </a:lnTo>
                    <a:lnTo>
                      <a:pt x="6911" y="969"/>
                    </a:lnTo>
                    <a:lnTo>
                      <a:pt x="6749" y="851"/>
                    </a:lnTo>
                    <a:lnTo>
                      <a:pt x="6588" y="734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73" y="191"/>
                    </a:lnTo>
                    <a:lnTo>
                      <a:pt x="5282" y="147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51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15"/>
            <p:cNvGrpSpPr/>
            <p:nvPr/>
          </p:nvGrpSpPr>
          <p:grpSpPr>
            <a:xfrm>
              <a:off x="1874547" y="983681"/>
              <a:ext cx="266373" cy="225223"/>
              <a:chOff x="-2743875" y="937950"/>
              <a:chExt cx="1149150" cy="971625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-27438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3478" y="0"/>
                    </a:moveTo>
                    <a:lnTo>
                      <a:pt x="3140" y="15"/>
                    </a:lnTo>
                    <a:lnTo>
                      <a:pt x="2803" y="59"/>
                    </a:lnTo>
                    <a:lnTo>
                      <a:pt x="2480" y="132"/>
                    </a:lnTo>
                    <a:lnTo>
                      <a:pt x="2172" y="235"/>
                    </a:lnTo>
                    <a:lnTo>
                      <a:pt x="1864" y="367"/>
                    </a:lnTo>
                    <a:lnTo>
                      <a:pt x="1585" y="514"/>
                    </a:lnTo>
                    <a:lnTo>
                      <a:pt x="1321" y="704"/>
                    </a:lnTo>
                    <a:lnTo>
                      <a:pt x="1072" y="910"/>
                    </a:lnTo>
                    <a:lnTo>
                      <a:pt x="852" y="1145"/>
                    </a:lnTo>
                    <a:lnTo>
                      <a:pt x="646" y="1409"/>
                    </a:lnTo>
                    <a:lnTo>
                      <a:pt x="470" y="1673"/>
                    </a:lnTo>
                    <a:lnTo>
                      <a:pt x="309" y="1966"/>
                    </a:lnTo>
                    <a:lnTo>
                      <a:pt x="191" y="2289"/>
                    </a:lnTo>
                    <a:lnTo>
                      <a:pt x="89" y="2612"/>
                    </a:lnTo>
                    <a:lnTo>
                      <a:pt x="59" y="2773"/>
                    </a:lnTo>
                    <a:lnTo>
                      <a:pt x="30" y="2949"/>
                    </a:lnTo>
                    <a:lnTo>
                      <a:pt x="15" y="3125"/>
                    </a:lnTo>
                    <a:lnTo>
                      <a:pt x="1" y="3287"/>
                    </a:lnTo>
                    <a:lnTo>
                      <a:pt x="15" y="3639"/>
                    </a:lnTo>
                    <a:lnTo>
                      <a:pt x="59" y="3961"/>
                    </a:lnTo>
                    <a:lnTo>
                      <a:pt x="118" y="4284"/>
                    </a:lnTo>
                    <a:lnTo>
                      <a:pt x="221" y="4592"/>
                    </a:lnTo>
                    <a:lnTo>
                      <a:pt x="353" y="4900"/>
                    </a:lnTo>
                    <a:lnTo>
                      <a:pt x="514" y="5179"/>
                    </a:lnTo>
                    <a:lnTo>
                      <a:pt x="705" y="5443"/>
                    </a:lnTo>
                    <a:lnTo>
                      <a:pt x="910" y="5693"/>
                    </a:lnTo>
                    <a:lnTo>
                      <a:pt x="1145" y="5913"/>
                    </a:lnTo>
                    <a:lnTo>
                      <a:pt x="1409" y="6118"/>
                    </a:lnTo>
                    <a:lnTo>
                      <a:pt x="1673" y="6309"/>
                    </a:lnTo>
                    <a:lnTo>
                      <a:pt x="1967" y="6456"/>
                    </a:lnTo>
                    <a:lnTo>
                      <a:pt x="2275" y="6573"/>
                    </a:lnTo>
                    <a:lnTo>
                      <a:pt x="2612" y="6676"/>
                    </a:lnTo>
                    <a:lnTo>
                      <a:pt x="2774" y="6705"/>
                    </a:lnTo>
                    <a:lnTo>
                      <a:pt x="2950" y="6734"/>
                    </a:lnTo>
                    <a:lnTo>
                      <a:pt x="3419" y="6808"/>
                    </a:lnTo>
                    <a:lnTo>
                      <a:pt x="3859" y="6881"/>
                    </a:lnTo>
                    <a:lnTo>
                      <a:pt x="4299" y="6954"/>
                    </a:lnTo>
                    <a:lnTo>
                      <a:pt x="4710" y="7042"/>
                    </a:lnTo>
                    <a:lnTo>
                      <a:pt x="5106" y="7145"/>
                    </a:lnTo>
                    <a:lnTo>
                      <a:pt x="5488" y="7248"/>
                    </a:lnTo>
                    <a:lnTo>
                      <a:pt x="5854" y="7365"/>
                    </a:lnTo>
                    <a:lnTo>
                      <a:pt x="6207" y="7483"/>
                    </a:lnTo>
                    <a:lnTo>
                      <a:pt x="6544" y="7615"/>
                    </a:lnTo>
                    <a:lnTo>
                      <a:pt x="6867" y="7761"/>
                    </a:lnTo>
                    <a:lnTo>
                      <a:pt x="7175" y="7908"/>
                    </a:lnTo>
                    <a:lnTo>
                      <a:pt x="7483" y="8069"/>
                    </a:lnTo>
                    <a:lnTo>
                      <a:pt x="7762" y="8246"/>
                    </a:lnTo>
                    <a:lnTo>
                      <a:pt x="8026" y="8422"/>
                    </a:lnTo>
                    <a:lnTo>
                      <a:pt x="8290" y="8612"/>
                    </a:lnTo>
                    <a:lnTo>
                      <a:pt x="8539" y="8818"/>
                    </a:lnTo>
                    <a:lnTo>
                      <a:pt x="8334" y="8964"/>
                    </a:lnTo>
                    <a:lnTo>
                      <a:pt x="8129" y="9126"/>
                    </a:lnTo>
                    <a:lnTo>
                      <a:pt x="7938" y="9287"/>
                    </a:lnTo>
                    <a:lnTo>
                      <a:pt x="7762" y="9478"/>
                    </a:lnTo>
                    <a:lnTo>
                      <a:pt x="7600" y="9669"/>
                    </a:lnTo>
                    <a:lnTo>
                      <a:pt x="7454" y="9874"/>
                    </a:lnTo>
                    <a:lnTo>
                      <a:pt x="7307" y="10079"/>
                    </a:lnTo>
                    <a:lnTo>
                      <a:pt x="7175" y="10299"/>
                    </a:lnTo>
                    <a:lnTo>
                      <a:pt x="7058" y="10534"/>
                    </a:lnTo>
                    <a:lnTo>
                      <a:pt x="6955" y="10769"/>
                    </a:lnTo>
                    <a:lnTo>
                      <a:pt x="6867" y="11018"/>
                    </a:lnTo>
                    <a:lnTo>
                      <a:pt x="6793" y="11268"/>
                    </a:lnTo>
                    <a:lnTo>
                      <a:pt x="6735" y="11517"/>
                    </a:lnTo>
                    <a:lnTo>
                      <a:pt x="6691" y="11781"/>
                    </a:lnTo>
                    <a:lnTo>
                      <a:pt x="6676" y="12045"/>
                    </a:lnTo>
                    <a:lnTo>
                      <a:pt x="6661" y="12324"/>
                    </a:lnTo>
                    <a:lnTo>
                      <a:pt x="6661" y="12544"/>
                    </a:lnTo>
                    <a:lnTo>
                      <a:pt x="6691" y="12750"/>
                    </a:lnTo>
                    <a:lnTo>
                      <a:pt x="6705" y="12970"/>
                    </a:lnTo>
                    <a:lnTo>
                      <a:pt x="6749" y="13175"/>
                    </a:lnTo>
                    <a:lnTo>
                      <a:pt x="6793" y="13380"/>
                    </a:lnTo>
                    <a:lnTo>
                      <a:pt x="6852" y="13586"/>
                    </a:lnTo>
                    <a:lnTo>
                      <a:pt x="6925" y="13777"/>
                    </a:lnTo>
                    <a:lnTo>
                      <a:pt x="6999" y="13967"/>
                    </a:lnTo>
                    <a:lnTo>
                      <a:pt x="7072" y="14158"/>
                    </a:lnTo>
                    <a:lnTo>
                      <a:pt x="7175" y="14334"/>
                    </a:lnTo>
                    <a:lnTo>
                      <a:pt x="7278" y="14510"/>
                    </a:lnTo>
                    <a:lnTo>
                      <a:pt x="7380" y="14686"/>
                    </a:lnTo>
                    <a:lnTo>
                      <a:pt x="7498" y="14848"/>
                    </a:lnTo>
                    <a:lnTo>
                      <a:pt x="7630" y="15009"/>
                    </a:lnTo>
                    <a:lnTo>
                      <a:pt x="7762" y="15170"/>
                    </a:lnTo>
                    <a:lnTo>
                      <a:pt x="7894" y="15317"/>
                    </a:lnTo>
                    <a:lnTo>
                      <a:pt x="8041" y="15449"/>
                    </a:lnTo>
                    <a:lnTo>
                      <a:pt x="8202" y="15581"/>
                    </a:lnTo>
                    <a:lnTo>
                      <a:pt x="8363" y="15713"/>
                    </a:lnTo>
                    <a:lnTo>
                      <a:pt x="8525" y="15831"/>
                    </a:lnTo>
                    <a:lnTo>
                      <a:pt x="8701" y="15933"/>
                    </a:lnTo>
                    <a:lnTo>
                      <a:pt x="8877" y="16036"/>
                    </a:lnTo>
                    <a:lnTo>
                      <a:pt x="9053" y="16139"/>
                    </a:lnTo>
                    <a:lnTo>
                      <a:pt x="9244" y="16212"/>
                    </a:lnTo>
                    <a:lnTo>
                      <a:pt x="9434" y="16285"/>
                    </a:lnTo>
                    <a:lnTo>
                      <a:pt x="9625" y="16359"/>
                    </a:lnTo>
                    <a:lnTo>
                      <a:pt x="9830" y="16417"/>
                    </a:lnTo>
                    <a:lnTo>
                      <a:pt x="10036" y="16461"/>
                    </a:lnTo>
                    <a:lnTo>
                      <a:pt x="10241" y="16505"/>
                    </a:lnTo>
                    <a:lnTo>
                      <a:pt x="10461" y="16520"/>
                    </a:lnTo>
                    <a:lnTo>
                      <a:pt x="10667" y="16549"/>
                    </a:lnTo>
                    <a:lnTo>
                      <a:pt x="10887" y="16549"/>
                    </a:lnTo>
                    <a:lnTo>
                      <a:pt x="11209" y="16535"/>
                    </a:lnTo>
                    <a:lnTo>
                      <a:pt x="11518" y="16505"/>
                    </a:lnTo>
                    <a:lnTo>
                      <a:pt x="11826" y="16461"/>
                    </a:lnTo>
                    <a:lnTo>
                      <a:pt x="12119" y="16403"/>
                    </a:lnTo>
                    <a:lnTo>
                      <a:pt x="12398" y="16315"/>
                    </a:lnTo>
                    <a:lnTo>
                      <a:pt x="12677" y="16212"/>
                    </a:lnTo>
                    <a:lnTo>
                      <a:pt x="12941" y="16109"/>
                    </a:lnTo>
                    <a:lnTo>
                      <a:pt x="13190" y="15977"/>
                    </a:lnTo>
                    <a:lnTo>
                      <a:pt x="13440" y="15831"/>
                    </a:lnTo>
                    <a:lnTo>
                      <a:pt x="13674" y="15669"/>
                    </a:lnTo>
                    <a:lnTo>
                      <a:pt x="13894" y="15493"/>
                    </a:lnTo>
                    <a:lnTo>
                      <a:pt x="14114" y="15317"/>
                    </a:lnTo>
                    <a:lnTo>
                      <a:pt x="14320" y="15112"/>
                    </a:lnTo>
                    <a:lnTo>
                      <a:pt x="14511" y="14906"/>
                    </a:lnTo>
                    <a:lnTo>
                      <a:pt x="14687" y="14686"/>
                    </a:lnTo>
                    <a:lnTo>
                      <a:pt x="14863" y="14466"/>
                    </a:lnTo>
                    <a:lnTo>
                      <a:pt x="15039" y="14217"/>
                    </a:lnTo>
                    <a:lnTo>
                      <a:pt x="15185" y="13967"/>
                    </a:lnTo>
                    <a:lnTo>
                      <a:pt x="15332" y="13718"/>
                    </a:lnTo>
                    <a:lnTo>
                      <a:pt x="15464" y="13454"/>
                    </a:lnTo>
                    <a:lnTo>
                      <a:pt x="15582" y="13190"/>
                    </a:lnTo>
                    <a:lnTo>
                      <a:pt x="15699" y="12911"/>
                    </a:lnTo>
                    <a:lnTo>
                      <a:pt x="15802" y="12632"/>
                    </a:lnTo>
                    <a:lnTo>
                      <a:pt x="15890" y="12339"/>
                    </a:lnTo>
                    <a:lnTo>
                      <a:pt x="15978" y="12045"/>
                    </a:lnTo>
                    <a:lnTo>
                      <a:pt x="16051" y="11752"/>
                    </a:lnTo>
                    <a:lnTo>
                      <a:pt x="16110" y="11459"/>
                    </a:lnTo>
                    <a:lnTo>
                      <a:pt x="16154" y="11150"/>
                    </a:lnTo>
                    <a:lnTo>
                      <a:pt x="16198" y="10842"/>
                    </a:lnTo>
                    <a:lnTo>
                      <a:pt x="16212" y="10549"/>
                    </a:lnTo>
                    <a:lnTo>
                      <a:pt x="16227" y="10241"/>
                    </a:lnTo>
                    <a:lnTo>
                      <a:pt x="16242" y="9933"/>
                    </a:lnTo>
                    <a:lnTo>
                      <a:pt x="16227" y="9566"/>
                    </a:lnTo>
                    <a:lnTo>
                      <a:pt x="16198" y="9214"/>
                    </a:lnTo>
                    <a:lnTo>
                      <a:pt x="16154" y="8862"/>
                    </a:lnTo>
                    <a:lnTo>
                      <a:pt x="16095" y="8510"/>
                    </a:lnTo>
                    <a:lnTo>
                      <a:pt x="16022" y="8157"/>
                    </a:lnTo>
                    <a:lnTo>
                      <a:pt x="15934" y="7820"/>
                    </a:lnTo>
                    <a:lnTo>
                      <a:pt x="15816" y="7483"/>
                    </a:lnTo>
                    <a:lnTo>
                      <a:pt x="15684" y="7145"/>
                    </a:lnTo>
                    <a:lnTo>
                      <a:pt x="15552" y="6822"/>
                    </a:lnTo>
                    <a:lnTo>
                      <a:pt x="15391" y="6514"/>
                    </a:lnTo>
                    <a:lnTo>
                      <a:pt x="15215" y="6206"/>
                    </a:lnTo>
                    <a:lnTo>
                      <a:pt x="15024" y="5898"/>
                    </a:lnTo>
                    <a:lnTo>
                      <a:pt x="14819" y="5619"/>
                    </a:lnTo>
                    <a:lnTo>
                      <a:pt x="14599" y="5326"/>
                    </a:lnTo>
                    <a:lnTo>
                      <a:pt x="14364" y="5062"/>
                    </a:lnTo>
                    <a:lnTo>
                      <a:pt x="14114" y="4798"/>
                    </a:lnTo>
                    <a:lnTo>
                      <a:pt x="13645" y="4328"/>
                    </a:lnTo>
                    <a:lnTo>
                      <a:pt x="13146" y="3888"/>
                    </a:lnTo>
                    <a:lnTo>
                      <a:pt x="12633" y="3463"/>
                    </a:lnTo>
                    <a:lnTo>
                      <a:pt x="12104" y="3067"/>
                    </a:lnTo>
                    <a:lnTo>
                      <a:pt x="11532" y="2685"/>
                    </a:lnTo>
                    <a:lnTo>
                      <a:pt x="10960" y="2333"/>
                    </a:lnTo>
                    <a:lnTo>
                      <a:pt x="10344" y="1996"/>
                    </a:lnTo>
                    <a:lnTo>
                      <a:pt x="9713" y="1687"/>
                    </a:lnTo>
                    <a:lnTo>
                      <a:pt x="9067" y="1394"/>
                    </a:lnTo>
                    <a:lnTo>
                      <a:pt x="8378" y="1130"/>
                    </a:lnTo>
                    <a:lnTo>
                      <a:pt x="7688" y="881"/>
                    </a:lnTo>
                    <a:lnTo>
                      <a:pt x="6955" y="660"/>
                    </a:lnTo>
                    <a:lnTo>
                      <a:pt x="6207" y="470"/>
                    </a:lnTo>
                    <a:lnTo>
                      <a:pt x="5429" y="294"/>
                    </a:lnTo>
                    <a:lnTo>
                      <a:pt x="4637" y="147"/>
                    </a:lnTo>
                    <a:lnTo>
                      <a:pt x="3815" y="30"/>
                    </a:lnTo>
                    <a:lnTo>
                      <a:pt x="3639" y="15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-2612925" y="1538000"/>
                <a:ext cx="878825" cy="371575"/>
              </a:xfrm>
              <a:custGeom>
                <a:avLst/>
                <a:gdLst/>
                <a:ahLst/>
                <a:cxnLst/>
                <a:rect l="l" t="t" r="r" b="b"/>
                <a:pathLst>
                  <a:path w="35153" h="14863" extrusionOk="0">
                    <a:moveTo>
                      <a:pt x="17078" y="0"/>
                    </a:moveTo>
                    <a:lnTo>
                      <a:pt x="16579" y="30"/>
                    </a:lnTo>
                    <a:lnTo>
                      <a:pt x="16095" y="59"/>
                    </a:lnTo>
                    <a:lnTo>
                      <a:pt x="15610" y="103"/>
                    </a:lnTo>
                    <a:lnTo>
                      <a:pt x="15141" y="162"/>
                    </a:lnTo>
                    <a:lnTo>
                      <a:pt x="14672" y="221"/>
                    </a:lnTo>
                    <a:lnTo>
                      <a:pt x="14217" y="309"/>
                    </a:lnTo>
                    <a:lnTo>
                      <a:pt x="13762" y="397"/>
                    </a:lnTo>
                    <a:lnTo>
                      <a:pt x="13322" y="499"/>
                    </a:lnTo>
                    <a:lnTo>
                      <a:pt x="12882" y="602"/>
                    </a:lnTo>
                    <a:lnTo>
                      <a:pt x="12456" y="719"/>
                    </a:lnTo>
                    <a:lnTo>
                      <a:pt x="12031" y="851"/>
                    </a:lnTo>
                    <a:lnTo>
                      <a:pt x="11605" y="998"/>
                    </a:lnTo>
                    <a:lnTo>
                      <a:pt x="11209" y="1145"/>
                    </a:lnTo>
                    <a:lnTo>
                      <a:pt x="10798" y="1292"/>
                    </a:lnTo>
                    <a:lnTo>
                      <a:pt x="10402" y="1453"/>
                    </a:lnTo>
                    <a:lnTo>
                      <a:pt x="10021" y="1614"/>
                    </a:lnTo>
                    <a:lnTo>
                      <a:pt x="9639" y="1790"/>
                    </a:lnTo>
                    <a:lnTo>
                      <a:pt x="8906" y="2157"/>
                    </a:lnTo>
                    <a:lnTo>
                      <a:pt x="8202" y="2553"/>
                    </a:lnTo>
                    <a:lnTo>
                      <a:pt x="7512" y="2949"/>
                    </a:lnTo>
                    <a:lnTo>
                      <a:pt x="6866" y="3375"/>
                    </a:lnTo>
                    <a:lnTo>
                      <a:pt x="6250" y="3800"/>
                    </a:lnTo>
                    <a:lnTo>
                      <a:pt x="5663" y="4240"/>
                    </a:lnTo>
                    <a:lnTo>
                      <a:pt x="5106" y="4681"/>
                    </a:lnTo>
                    <a:lnTo>
                      <a:pt x="4592" y="5135"/>
                    </a:lnTo>
                    <a:lnTo>
                      <a:pt x="4094" y="5576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803" y="6852"/>
                    </a:lnTo>
                    <a:lnTo>
                      <a:pt x="2421" y="7248"/>
                    </a:lnTo>
                    <a:lnTo>
                      <a:pt x="2098" y="7630"/>
                    </a:lnTo>
                    <a:lnTo>
                      <a:pt x="1790" y="7996"/>
                    </a:lnTo>
                    <a:lnTo>
                      <a:pt x="1277" y="8627"/>
                    </a:lnTo>
                    <a:lnTo>
                      <a:pt x="895" y="9141"/>
                    </a:lnTo>
                    <a:lnTo>
                      <a:pt x="646" y="9493"/>
                    </a:lnTo>
                    <a:lnTo>
                      <a:pt x="528" y="9669"/>
                    </a:lnTo>
                    <a:lnTo>
                      <a:pt x="440" y="9816"/>
                    </a:lnTo>
                    <a:lnTo>
                      <a:pt x="367" y="9977"/>
                    </a:lnTo>
                    <a:lnTo>
                      <a:pt x="220" y="10285"/>
                    </a:lnTo>
                    <a:lnTo>
                      <a:pt x="118" y="10608"/>
                    </a:lnTo>
                    <a:lnTo>
                      <a:pt x="44" y="10931"/>
                    </a:lnTo>
                    <a:lnTo>
                      <a:pt x="15" y="11253"/>
                    </a:lnTo>
                    <a:lnTo>
                      <a:pt x="0" y="11576"/>
                    </a:lnTo>
                    <a:lnTo>
                      <a:pt x="30" y="11899"/>
                    </a:lnTo>
                    <a:lnTo>
                      <a:pt x="88" y="12222"/>
                    </a:lnTo>
                    <a:lnTo>
                      <a:pt x="176" y="12530"/>
                    </a:lnTo>
                    <a:lnTo>
                      <a:pt x="279" y="12838"/>
                    </a:lnTo>
                    <a:lnTo>
                      <a:pt x="426" y="13131"/>
                    </a:lnTo>
                    <a:lnTo>
                      <a:pt x="602" y="13410"/>
                    </a:lnTo>
                    <a:lnTo>
                      <a:pt x="807" y="13674"/>
                    </a:lnTo>
                    <a:lnTo>
                      <a:pt x="1027" y="13909"/>
                    </a:lnTo>
                    <a:lnTo>
                      <a:pt x="1291" y="14144"/>
                    </a:lnTo>
                    <a:lnTo>
                      <a:pt x="1423" y="14246"/>
                    </a:lnTo>
                    <a:lnTo>
                      <a:pt x="1570" y="14334"/>
                    </a:lnTo>
                    <a:lnTo>
                      <a:pt x="1717" y="14422"/>
                    </a:lnTo>
                    <a:lnTo>
                      <a:pt x="1864" y="14510"/>
                    </a:lnTo>
                    <a:lnTo>
                      <a:pt x="2186" y="14642"/>
                    </a:lnTo>
                    <a:lnTo>
                      <a:pt x="2494" y="14745"/>
                    </a:lnTo>
                    <a:lnTo>
                      <a:pt x="2817" y="14818"/>
                    </a:lnTo>
                    <a:lnTo>
                      <a:pt x="3140" y="14862"/>
                    </a:lnTo>
                    <a:lnTo>
                      <a:pt x="3477" y="14862"/>
                    </a:lnTo>
                    <a:lnTo>
                      <a:pt x="3800" y="14848"/>
                    </a:lnTo>
                    <a:lnTo>
                      <a:pt x="4123" y="14789"/>
                    </a:lnTo>
                    <a:lnTo>
                      <a:pt x="4431" y="14701"/>
                    </a:lnTo>
                    <a:lnTo>
                      <a:pt x="4739" y="14584"/>
                    </a:lnTo>
                    <a:lnTo>
                      <a:pt x="5018" y="14437"/>
                    </a:lnTo>
                    <a:lnTo>
                      <a:pt x="5297" y="14261"/>
                    </a:lnTo>
                    <a:lnTo>
                      <a:pt x="5561" y="14070"/>
                    </a:lnTo>
                    <a:lnTo>
                      <a:pt x="5810" y="13836"/>
                    </a:lnTo>
                    <a:lnTo>
                      <a:pt x="6030" y="13586"/>
                    </a:lnTo>
                    <a:lnTo>
                      <a:pt x="6133" y="13439"/>
                    </a:lnTo>
                    <a:lnTo>
                      <a:pt x="6236" y="13307"/>
                    </a:lnTo>
                    <a:lnTo>
                      <a:pt x="6441" y="12999"/>
                    </a:lnTo>
                    <a:lnTo>
                      <a:pt x="6690" y="12676"/>
                    </a:lnTo>
                    <a:lnTo>
                      <a:pt x="7028" y="12251"/>
                    </a:lnTo>
                    <a:lnTo>
                      <a:pt x="7453" y="11752"/>
                    </a:lnTo>
                    <a:lnTo>
                      <a:pt x="7967" y="11195"/>
                    </a:lnTo>
                    <a:lnTo>
                      <a:pt x="8260" y="10916"/>
                    </a:lnTo>
                    <a:lnTo>
                      <a:pt x="8568" y="10608"/>
                    </a:lnTo>
                    <a:lnTo>
                      <a:pt x="8906" y="10314"/>
                    </a:lnTo>
                    <a:lnTo>
                      <a:pt x="9258" y="10006"/>
                    </a:lnTo>
                    <a:lnTo>
                      <a:pt x="9639" y="9698"/>
                    </a:lnTo>
                    <a:lnTo>
                      <a:pt x="10035" y="9390"/>
                    </a:lnTo>
                    <a:lnTo>
                      <a:pt x="10446" y="9097"/>
                    </a:lnTo>
                    <a:lnTo>
                      <a:pt x="10886" y="8803"/>
                    </a:lnTo>
                    <a:lnTo>
                      <a:pt x="11341" y="8524"/>
                    </a:lnTo>
                    <a:lnTo>
                      <a:pt x="11811" y="8260"/>
                    </a:lnTo>
                    <a:lnTo>
                      <a:pt x="12309" y="8011"/>
                    </a:lnTo>
                    <a:lnTo>
                      <a:pt x="12823" y="7762"/>
                    </a:lnTo>
                    <a:lnTo>
                      <a:pt x="13351" y="7556"/>
                    </a:lnTo>
                    <a:lnTo>
                      <a:pt x="13894" y="7351"/>
                    </a:lnTo>
                    <a:lnTo>
                      <a:pt x="14466" y="7175"/>
                    </a:lnTo>
                    <a:lnTo>
                      <a:pt x="15053" y="7028"/>
                    </a:lnTo>
                    <a:lnTo>
                      <a:pt x="15655" y="6911"/>
                    </a:lnTo>
                    <a:lnTo>
                      <a:pt x="16285" y="6823"/>
                    </a:lnTo>
                    <a:lnTo>
                      <a:pt x="16593" y="6793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576" y="6749"/>
                    </a:lnTo>
                    <a:lnTo>
                      <a:pt x="17899" y="6764"/>
                    </a:lnTo>
                    <a:lnTo>
                      <a:pt x="18237" y="6779"/>
                    </a:lnTo>
                    <a:lnTo>
                      <a:pt x="18559" y="6793"/>
                    </a:lnTo>
                    <a:lnTo>
                      <a:pt x="18868" y="6823"/>
                    </a:lnTo>
                    <a:lnTo>
                      <a:pt x="19498" y="6911"/>
                    </a:lnTo>
                    <a:lnTo>
                      <a:pt x="20100" y="7028"/>
                    </a:lnTo>
                    <a:lnTo>
                      <a:pt x="20687" y="7175"/>
                    </a:lnTo>
                    <a:lnTo>
                      <a:pt x="21259" y="7351"/>
                    </a:lnTo>
                    <a:lnTo>
                      <a:pt x="21802" y="7556"/>
                    </a:lnTo>
                    <a:lnTo>
                      <a:pt x="22330" y="7762"/>
                    </a:lnTo>
                    <a:lnTo>
                      <a:pt x="22843" y="8011"/>
                    </a:lnTo>
                    <a:lnTo>
                      <a:pt x="23342" y="8260"/>
                    </a:lnTo>
                    <a:lnTo>
                      <a:pt x="23812" y="8524"/>
                    </a:lnTo>
                    <a:lnTo>
                      <a:pt x="24267" y="8803"/>
                    </a:lnTo>
                    <a:lnTo>
                      <a:pt x="24707" y="9097"/>
                    </a:lnTo>
                    <a:lnTo>
                      <a:pt x="25117" y="9390"/>
                    </a:lnTo>
                    <a:lnTo>
                      <a:pt x="25514" y="9698"/>
                    </a:lnTo>
                    <a:lnTo>
                      <a:pt x="25895" y="10006"/>
                    </a:lnTo>
                    <a:lnTo>
                      <a:pt x="26247" y="10314"/>
                    </a:lnTo>
                    <a:lnTo>
                      <a:pt x="26585" y="10608"/>
                    </a:lnTo>
                    <a:lnTo>
                      <a:pt x="26893" y="10916"/>
                    </a:lnTo>
                    <a:lnTo>
                      <a:pt x="27186" y="11195"/>
                    </a:lnTo>
                    <a:lnTo>
                      <a:pt x="27700" y="11752"/>
                    </a:lnTo>
                    <a:lnTo>
                      <a:pt x="28125" y="12251"/>
                    </a:lnTo>
                    <a:lnTo>
                      <a:pt x="28463" y="12676"/>
                    </a:lnTo>
                    <a:lnTo>
                      <a:pt x="28712" y="12999"/>
                    </a:lnTo>
                    <a:lnTo>
                      <a:pt x="28917" y="13307"/>
                    </a:lnTo>
                    <a:lnTo>
                      <a:pt x="29020" y="13439"/>
                    </a:lnTo>
                    <a:lnTo>
                      <a:pt x="29123" y="13586"/>
                    </a:lnTo>
                    <a:lnTo>
                      <a:pt x="29343" y="13836"/>
                    </a:lnTo>
                    <a:lnTo>
                      <a:pt x="29592" y="14070"/>
                    </a:lnTo>
                    <a:lnTo>
                      <a:pt x="29842" y="14261"/>
                    </a:lnTo>
                    <a:lnTo>
                      <a:pt x="30120" y="14437"/>
                    </a:lnTo>
                    <a:lnTo>
                      <a:pt x="30414" y="14584"/>
                    </a:lnTo>
                    <a:lnTo>
                      <a:pt x="30722" y="14701"/>
                    </a:lnTo>
                    <a:lnTo>
                      <a:pt x="31030" y="14789"/>
                    </a:lnTo>
                    <a:lnTo>
                      <a:pt x="31353" y="14848"/>
                    </a:lnTo>
                    <a:lnTo>
                      <a:pt x="31676" y="14862"/>
                    </a:lnTo>
                    <a:lnTo>
                      <a:pt x="32013" y="14862"/>
                    </a:lnTo>
                    <a:lnTo>
                      <a:pt x="32336" y="14818"/>
                    </a:lnTo>
                    <a:lnTo>
                      <a:pt x="32658" y="14745"/>
                    </a:lnTo>
                    <a:lnTo>
                      <a:pt x="32967" y="14642"/>
                    </a:lnTo>
                    <a:lnTo>
                      <a:pt x="33289" y="14510"/>
                    </a:lnTo>
                    <a:lnTo>
                      <a:pt x="33436" y="14422"/>
                    </a:lnTo>
                    <a:lnTo>
                      <a:pt x="33583" y="14334"/>
                    </a:lnTo>
                    <a:lnTo>
                      <a:pt x="33729" y="14246"/>
                    </a:lnTo>
                    <a:lnTo>
                      <a:pt x="33862" y="14144"/>
                    </a:lnTo>
                    <a:lnTo>
                      <a:pt x="34126" y="13909"/>
                    </a:lnTo>
                    <a:lnTo>
                      <a:pt x="34346" y="13674"/>
                    </a:lnTo>
                    <a:lnTo>
                      <a:pt x="34551" y="13410"/>
                    </a:lnTo>
                    <a:lnTo>
                      <a:pt x="34727" y="13131"/>
                    </a:lnTo>
                    <a:lnTo>
                      <a:pt x="34874" y="12838"/>
                    </a:lnTo>
                    <a:lnTo>
                      <a:pt x="34977" y="12530"/>
                    </a:lnTo>
                    <a:lnTo>
                      <a:pt x="35065" y="12222"/>
                    </a:lnTo>
                    <a:lnTo>
                      <a:pt x="35123" y="11899"/>
                    </a:lnTo>
                    <a:lnTo>
                      <a:pt x="35153" y="11576"/>
                    </a:lnTo>
                    <a:lnTo>
                      <a:pt x="35138" y="11253"/>
                    </a:lnTo>
                    <a:lnTo>
                      <a:pt x="35109" y="10931"/>
                    </a:lnTo>
                    <a:lnTo>
                      <a:pt x="35035" y="10608"/>
                    </a:lnTo>
                    <a:lnTo>
                      <a:pt x="34933" y="10285"/>
                    </a:lnTo>
                    <a:lnTo>
                      <a:pt x="34786" y="9977"/>
                    </a:lnTo>
                    <a:lnTo>
                      <a:pt x="34712" y="9816"/>
                    </a:lnTo>
                    <a:lnTo>
                      <a:pt x="34624" y="9669"/>
                    </a:lnTo>
                    <a:lnTo>
                      <a:pt x="34507" y="9493"/>
                    </a:lnTo>
                    <a:lnTo>
                      <a:pt x="34258" y="9141"/>
                    </a:lnTo>
                    <a:lnTo>
                      <a:pt x="33876" y="8627"/>
                    </a:lnTo>
                    <a:lnTo>
                      <a:pt x="33363" y="7996"/>
                    </a:lnTo>
                    <a:lnTo>
                      <a:pt x="33055" y="7630"/>
                    </a:lnTo>
                    <a:lnTo>
                      <a:pt x="32717" y="7248"/>
                    </a:lnTo>
                    <a:lnTo>
                      <a:pt x="32350" y="6852"/>
                    </a:lnTo>
                    <a:lnTo>
                      <a:pt x="31954" y="6441"/>
                    </a:lnTo>
                    <a:lnTo>
                      <a:pt x="31529" y="6016"/>
                    </a:lnTo>
                    <a:lnTo>
                      <a:pt x="31059" y="5576"/>
                    </a:lnTo>
                    <a:lnTo>
                      <a:pt x="30560" y="5135"/>
                    </a:lnTo>
                    <a:lnTo>
                      <a:pt x="30047" y="4681"/>
                    </a:lnTo>
                    <a:lnTo>
                      <a:pt x="29489" y="4240"/>
                    </a:lnTo>
                    <a:lnTo>
                      <a:pt x="28903" y="3800"/>
                    </a:lnTo>
                    <a:lnTo>
                      <a:pt x="28286" y="3375"/>
                    </a:lnTo>
                    <a:lnTo>
                      <a:pt x="27626" y="2949"/>
                    </a:lnTo>
                    <a:lnTo>
                      <a:pt x="26951" y="2553"/>
                    </a:lnTo>
                    <a:lnTo>
                      <a:pt x="26247" y="2157"/>
                    </a:lnTo>
                    <a:lnTo>
                      <a:pt x="25514" y="1790"/>
                    </a:lnTo>
                    <a:lnTo>
                      <a:pt x="25132" y="1614"/>
                    </a:lnTo>
                    <a:lnTo>
                      <a:pt x="24751" y="1453"/>
                    </a:lnTo>
                    <a:lnTo>
                      <a:pt x="24355" y="1292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51"/>
                    </a:lnTo>
                    <a:lnTo>
                      <a:pt x="22697" y="719"/>
                    </a:lnTo>
                    <a:lnTo>
                      <a:pt x="22271" y="602"/>
                    </a:lnTo>
                    <a:lnTo>
                      <a:pt x="21831" y="499"/>
                    </a:lnTo>
                    <a:lnTo>
                      <a:pt x="21391" y="397"/>
                    </a:lnTo>
                    <a:lnTo>
                      <a:pt x="20936" y="309"/>
                    </a:lnTo>
                    <a:lnTo>
                      <a:pt x="20481" y="221"/>
                    </a:lnTo>
                    <a:lnTo>
                      <a:pt x="20012" y="162"/>
                    </a:lnTo>
                    <a:lnTo>
                      <a:pt x="19542" y="103"/>
                    </a:lnTo>
                    <a:lnTo>
                      <a:pt x="19058" y="59"/>
                    </a:lnTo>
                    <a:lnTo>
                      <a:pt x="18574" y="30"/>
                    </a:lnTo>
                    <a:lnTo>
                      <a:pt x="18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-20007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12765" y="0"/>
                    </a:moveTo>
                    <a:lnTo>
                      <a:pt x="12603" y="15"/>
                    </a:lnTo>
                    <a:lnTo>
                      <a:pt x="12427" y="30"/>
                    </a:lnTo>
                    <a:lnTo>
                      <a:pt x="11606" y="147"/>
                    </a:lnTo>
                    <a:lnTo>
                      <a:pt x="10813" y="294"/>
                    </a:lnTo>
                    <a:lnTo>
                      <a:pt x="10036" y="470"/>
                    </a:lnTo>
                    <a:lnTo>
                      <a:pt x="9287" y="660"/>
                    </a:lnTo>
                    <a:lnTo>
                      <a:pt x="8554" y="881"/>
                    </a:lnTo>
                    <a:lnTo>
                      <a:pt x="7864" y="1130"/>
                    </a:lnTo>
                    <a:lnTo>
                      <a:pt x="7175" y="1394"/>
                    </a:lnTo>
                    <a:lnTo>
                      <a:pt x="6529" y="1687"/>
                    </a:lnTo>
                    <a:lnTo>
                      <a:pt x="5898" y="1996"/>
                    </a:lnTo>
                    <a:lnTo>
                      <a:pt x="5282" y="2333"/>
                    </a:lnTo>
                    <a:lnTo>
                      <a:pt x="4695" y="2685"/>
                    </a:lnTo>
                    <a:lnTo>
                      <a:pt x="4138" y="3067"/>
                    </a:lnTo>
                    <a:lnTo>
                      <a:pt x="3610" y="3463"/>
                    </a:lnTo>
                    <a:lnTo>
                      <a:pt x="3096" y="3888"/>
                    </a:lnTo>
                    <a:lnTo>
                      <a:pt x="2597" y="4328"/>
                    </a:lnTo>
                    <a:lnTo>
                      <a:pt x="2128" y="4798"/>
                    </a:lnTo>
                    <a:lnTo>
                      <a:pt x="1879" y="5062"/>
                    </a:lnTo>
                    <a:lnTo>
                      <a:pt x="1644" y="5326"/>
                    </a:lnTo>
                    <a:lnTo>
                      <a:pt x="1424" y="5619"/>
                    </a:lnTo>
                    <a:lnTo>
                      <a:pt x="1218" y="5898"/>
                    </a:lnTo>
                    <a:lnTo>
                      <a:pt x="1028" y="6206"/>
                    </a:lnTo>
                    <a:lnTo>
                      <a:pt x="852" y="6514"/>
                    </a:lnTo>
                    <a:lnTo>
                      <a:pt x="690" y="6822"/>
                    </a:lnTo>
                    <a:lnTo>
                      <a:pt x="558" y="7145"/>
                    </a:lnTo>
                    <a:lnTo>
                      <a:pt x="426" y="7483"/>
                    </a:lnTo>
                    <a:lnTo>
                      <a:pt x="309" y="7820"/>
                    </a:lnTo>
                    <a:lnTo>
                      <a:pt x="221" y="8157"/>
                    </a:lnTo>
                    <a:lnTo>
                      <a:pt x="147" y="8510"/>
                    </a:lnTo>
                    <a:lnTo>
                      <a:pt x="89" y="8862"/>
                    </a:lnTo>
                    <a:lnTo>
                      <a:pt x="45" y="9214"/>
                    </a:lnTo>
                    <a:lnTo>
                      <a:pt x="15" y="9566"/>
                    </a:lnTo>
                    <a:lnTo>
                      <a:pt x="1" y="9933"/>
                    </a:lnTo>
                    <a:lnTo>
                      <a:pt x="15" y="10270"/>
                    </a:lnTo>
                    <a:lnTo>
                      <a:pt x="30" y="10608"/>
                    </a:lnTo>
                    <a:lnTo>
                      <a:pt x="45" y="10930"/>
                    </a:lnTo>
                    <a:lnTo>
                      <a:pt x="89" y="11268"/>
                    </a:lnTo>
                    <a:lnTo>
                      <a:pt x="133" y="11576"/>
                    </a:lnTo>
                    <a:lnTo>
                      <a:pt x="191" y="11899"/>
                    </a:lnTo>
                    <a:lnTo>
                      <a:pt x="265" y="12207"/>
                    </a:lnTo>
                    <a:lnTo>
                      <a:pt x="338" y="12500"/>
                    </a:lnTo>
                    <a:lnTo>
                      <a:pt x="426" y="12794"/>
                    </a:lnTo>
                    <a:lnTo>
                      <a:pt x="529" y="13072"/>
                    </a:lnTo>
                    <a:lnTo>
                      <a:pt x="646" y="13351"/>
                    </a:lnTo>
                    <a:lnTo>
                      <a:pt x="764" y="13630"/>
                    </a:lnTo>
                    <a:lnTo>
                      <a:pt x="896" y="13879"/>
                    </a:lnTo>
                    <a:lnTo>
                      <a:pt x="1042" y="14129"/>
                    </a:lnTo>
                    <a:lnTo>
                      <a:pt x="1189" y="14378"/>
                    </a:lnTo>
                    <a:lnTo>
                      <a:pt x="1350" y="14598"/>
                    </a:lnTo>
                    <a:lnTo>
                      <a:pt x="1526" y="14818"/>
                    </a:lnTo>
                    <a:lnTo>
                      <a:pt x="1717" y="15038"/>
                    </a:lnTo>
                    <a:lnTo>
                      <a:pt x="1908" y="15229"/>
                    </a:lnTo>
                    <a:lnTo>
                      <a:pt x="2113" y="15420"/>
                    </a:lnTo>
                    <a:lnTo>
                      <a:pt x="2319" y="15581"/>
                    </a:lnTo>
                    <a:lnTo>
                      <a:pt x="2553" y="15743"/>
                    </a:lnTo>
                    <a:lnTo>
                      <a:pt x="2788" y="15889"/>
                    </a:lnTo>
                    <a:lnTo>
                      <a:pt x="3023" y="16021"/>
                    </a:lnTo>
                    <a:lnTo>
                      <a:pt x="3287" y="16139"/>
                    </a:lnTo>
                    <a:lnTo>
                      <a:pt x="3551" y="16256"/>
                    </a:lnTo>
                    <a:lnTo>
                      <a:pt x="3830" y="16344"/>
                    </a:lnTo>
                    <a:lnTo>
                      <a:pt x="4109" y="16417"/>
                    </a:lnTo>
                    <a:lnTo>
                      <a:pt x="4402" y="16476"/>
                    </a:lnTo>
                    <a:lnTo>
                      <a:pt x="4710" y="16520"/>
                    </a:lnTo>
                    <a:lnTo>
                      <a:pt x="5033" y="16535"/>
                    </a:lnTo>
                    <a:lnTo>
                      <a:pt x="5356" y="16549"/>
                    </a:lnTo>
                    <a:lnTo>
                      <a:pt x="5576" y="16549"/>
                    </a:lnTo>
                    <a:lnTo>
                      <a:pt x="5781" y="16520"/>
                    </a:lnTo>
                    <a:lnTo>
                      <a:pt x="6001" y="16505"/>
                    </a:lnTo>
                    <a:lnTo>
                      <a:pt x="6207" y="16461"/>
                    </a:lnTo>
                    <a:lnTo>
                      <a:pt x="6412" y="16417"/>
                    </a:lnTo>
                    <a:lnTo>
                      <a:pt x="6617" y="16359"/>
                    </a:lnTo>
                    <a:lnTo>
                      <a:pt x="6808" y="16285"/>
                    </a:lnTo>
                    <a:lnTo>
                      <a:pt x="6999" y="16212"/>
                    </a:lnTo>
                    <a:lnTo>
                      <a:pt x="7190" y="16139"/>
                    </a:lnTo>
                    <a:lnTo>
                      <a:pt x="7366" y="16036"/>
                    </a:lnTo>
                    <a:lnTo>
                      <a:pt x="7542" y="15933"/>
                    </a:lnTo>
                    <a:lnTo>
                      <a:pt x="7718" y="15831"/>
                    </a:lnTo>
                    <a:lnTo>
                      <a:pt x="7879" y="15713"/>
                    </a:lnTo>
                    <a:lnTo>
                      <a:pt x="8040" y="15581"/>
                    </a:lnTo>
                    <a:lnTo>
                      <a:pt x="8202" y="15449"/>
                    </a:lnTo>
                    <a:lnTo>
                      <a:pt x="8349" y="15317"/>
                    </a:lnTo>
                    <a:lnTo>
                      <a:pt x="8481" y="15170"/>
                    </a:lnTo>
                    <a:lnTo>
                      <a:pt x="8613" y="15009"/>
                    </a:lnTo>
                    <a:lnTo>
                      <a:pt x="8745" y="14848"/>
                    </a:lnTo>
                    <a:lnTo>
                      <a:pt x="8862" y="14686"/>
                    </a:lnTo>
                    <a:lnTo>
                      <a:pt x="8965" y="14510"/>
                    </a:lnTo>
                    <a:lnTo>
                      <a:pt x="9067" y="14334"/>
                    </a:lnTo>
                    <a:lnTo>
                      <a:pt x="9170" y="14158"/>
                    </a:lnTo>
                    <a:lnTo>
                      <a:pt x="9243" y="13967"/>
                    </a:lnTo>
                    <a:lnTo>
                      <a:pt x="9317" y="13777"/>
                    </a:lnTo>
                    <a:lnTo>
                      <a:pt x="9390" y="13586"/>
                    </a:lnTo>
                    <a:lnTo>
                      <a:pt x="9449" y="13380"/>
                    </a:lnTo>
                    <a:lnTo>
                      <a:pt x="9493" y="13175"/>
                    </a:lnTo>
                    <a:lnTo>
                      <a:pt x="9537" y="12970"/>
                    </a:lnTo>
                    <a:lnTo>
                      <a:pt x="9552" y="12750"/>
                    </a:lnTo>
                    <a:lnTo>
                      <a:pt x="9581" y="12544"/>
                    </a:lnTo>
                    <a:lnTo>
                      <a:pt x="9581" y="12324"/>
                    </a:lnTo>
                    <a:lnTo>
                      <a:pt x="9566" y="12045"/>
                    </a:lnTo>
                    <a:lnTo>
                      <a:pt x="9552" y="11781"/>
                    </a:lnTo>
                    <a:lnTo>
                      <a:pt x="9508" y="11517"/>
                    </a:lnTo>
                    <a:lnTo>
                      <a:pt x="9449" y="11268"/>
                    </a:lnTo>
                    <a:lnTo>
                      <a:pt x="9376" y="11018"/>
                    </a:lnTo>
                    <a:lnTo>
                      <a:pt x="9287" y="10769"/>
                    </a:lnTo>
                    <a:lnTo>
                      <a:pt x="9185" y="10534"/>
                    </a:lnTo>
                    <a:lnTo>
                      <a:pt x="9067" y="10299"/>
                    </a:lnTo>
                    <a:lnTo>
                      <a:pt x="8935" y="10079"/>
                    </a:lnTo>
                    <a:lnTo>
                      <a:pt x="8789" y="9874"/>
                    </a:lnTo>
                    <a:lnTo>
                      <a:pt x="8642" y="9669"/>
                    </a:lnTo>
                    <a:lnTo>
                      <a:pt x="8481" y="9478"/>
                    </a:lnTo>
                    <a:lnTo>
                      <a:pt x="8290" y="9287"/>
                    </a:lnTo>
                    <a:lnTo>
                      <a:pt x="8114" y="9126"/>
                    </a:lnTo>
                    <a:lnTo>
                      <a:pt x="7908" y="8964"/>
                    </a:lnTo>
                    <a:lnTo>
                      <a:pt x="7703" y="8818"/>
                    </a:lnTo>
                    <a:lnTo>
                      <a:pt x="7952" y="8612"/>
                    </a:lnTo>
                    <a:lnTo>
                      <a:pt x="8216" y="8422"/>
                    </a:lnTo>
                    <a:lnTo>
                      <a:pt x="8481" y="8246"/>
                    </a:lnTo>
                    <a:lnTo>
                      <a:pt x="8759" y="8069"/>
                    </a:lnTo>
                    <a:lnTo>
                      <a:pt x="9067" y="7908"/>
                    </a:lnTo>
                    <a:lnTo>
                      <a:pt x="9376" y="7761"/>
                    </a:lnTo>
                    <a:lnTo>
                      <a:pt x="9698" y="7615"/>
                    </a:lnTo>
                    <a:lnTo>
                      <a:pt x="10036" y="7483"/>
                    </a:lnTo>
                    <a:lnTo>
                      <a:pt x="10388" y="7365"/>
                    </a:lnTo>
                    <a:lnTo>
                      <a:pt x="10755" y="7248"/>
                    </a:lnTo>
                    <a:lnTo>
                      <a:pt x="11136" y="7145"/>
                    </a:lnTo>
                    <a:lnTo>
                      <a:pt x="11532" y="7042"/>
                    </a:lnTo>
                    <a:lnTo>
                      <a:pt x="11943" y="6954"/>
                    </a:lnTo>
                    <a:lnTo>
                      <a:pt x="12383" y="6881"/>
                    </a:lnTo>
                    <a:lnTo>
                      <a:pt x="12823" y="6808"/>
                    </a:lnTo>
                    <a:lnTo>
                      <a:pt x="13293" y="6734"/>
                    </a:lnTo>
                    <a:lnTo>
                      <a:pt x="13469" y="6705"/>
                    </a:lnTo>
                    <a:lnTo>
                      <a:pt x="13630" y="6676"/>
                    </a:lnTo>
                    <a:lnTo>
                      <a:pt x="13968" y="6573"/>
                    </a:lnTo>
                    <a:lnTo>
                      <a:pt x="14276" y="6456"/>
                    </a:lnTo>
                    <a:lnTo>
                      <a:pt x="14569" y="6309"/>
                    </a:lnTo>
                    <a:lnTo>
                      <a:pt x="14833" y="6118"/>
                    </a:lnTo>
                    <a:lnTo>
                      <a:pt x="15097" y="5913"/>
                    </a:lnTo>
                    <a:lnTo>
                      <a:pt x="15332" y="5693"/>
                    </a:lnTo>
                    <a:lnTo>
                      <a:pt x="15537" y="5443"/>
                    </a:lnTo>
                    <a:lnTo>
                      <a:pt x="15728" y="5179"/>
                    </a:lnTo>
                    <a:lnTo>
                      <a:pt x="15875" y="4900"/>
                    </a:lnTo>
                    <a:lnTo>
                      <a:pt x="16007" y="4592"/>
                    </a:lnTo>
                    <a:lnTo>
                      <a:pt x="16110" y="4284"/>
                    </a:lnTo>
                    <a:lnTo>
                      <a:pt x="16183" y="3961"/>
                    </a:lnTo>
                    <a:lnTo>
                      <a:pt x="16227" y="3639"/>
                    </a:lnTo>
                    <a:lnTo>
                      <a:pt x="16242" y="3287"/>
                    </a:lnTo>
                    <a:lnTo>
                      <a:pt x="16227" y="3125"/>
                    </a:lnTo>
                    <a:lnTo>
                      <a:pt x="16212" y="2949"/>
                    </a:lnTo>
                    <a:lnTo>
                      <a:pt x="16183" y="2773"/>
                    </a:lnTo>
                    <a:lnTo>
                      <a:pt x="16154" y="2612"/>
                    </a:lnTo>
                    <a:lnTo>
                      <a:pt x="16051" y="2289"/>
                    </a:lnTo>
                    <a:lnTo>
                      <a:pt x="15934" y="1966"/>
                    </a:lnTo>
                    <a:lnTo>
                      <a:pt x="15772" y="1673"/>
                    </a:lnTo>
                    <a:lnTo>
                      <a:pt x="15596" y="1409"/>
                    </a:lnTo>
                    <a:lnTo>
                      <a:pt x="15391" y="1145"/>
                    </a:lnTo>
                    <a:lnTo>
                      <a:pt x="15171" y="910"/>
                    </a:lnTo>
                    <a:lnTo>
                      <a:pt x="14921" y="704"/>
                    </a:lnTo>
                    <a:lnTo>
                      <a:pt x="14657" y="528"/>
                    </a:lnTo>
                    <a:lnTo>
                      <a:pt x="14378" y="367"/>
                    </a:lnTo>
                    <a:lnTo>
                      <a:pt x="14070" y="235"/>
                    </a:lnTo>
                    <a:lnTo>
                      <a:pt x="13762" y="132"/>
                    </a:lnTo>
                    <a:lnTo>
                      <a:pt x="13439" y="59"/>
                    </a:lnTo>
                    <a:lnTo>
                      <a:pt x="13102" y="15"/>
                    </a:lnTo>
                    <a:lnTo>
                      <a:pt x="127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3215111" y="988418"/>
              <a:ext cx="220291" cy="215447"/>
              <a:chOff x="845075" y="4044225"/>
              <a:chExt cx="950350" cy="929450"/>
            </a:xfrm>
          </p:grpSpPr>
          <p:sp>
            <p:nvSpPr>
              <p:cNvPr id="104" name="Google Shape;104;p15"/>
              <p:cNvSpPr/>
              <p:nvPr/>
            </p:nvSpPr>
            <p:spPr>
              <a:xfrm>
                <a:off x="845075" y="4044225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1" y="59"/>
                    </a:lnTo>
                    <a:lnTo>
                      <a:pt x="3375" y="88"/>
                    </a:lnTo>
                    <a:lnTo>
                      <a:pt x="3170" y="132"/>
                    </a:lnTo>
                    <a:lnTo>
                      <a:pt x="2964" y="191"/>
                    </a:lnTo>
                    <a:lnTo>
                      <a:pt x="2774" y="264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19"/>
                    </a:lnTo>
                    <a:lnTo>
                      <a:pt x="1688" y="837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20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2" y="2392"/>
                    </a:lnTo>
                    <a:lnTo>
                      <a:pt x="324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9" y="3375"/>
                    </a:lnTo>
                    <a:lnTo>
                      <a:pt x="45" y="3580"/>
                    </a:lnTo>
                    <a:lnTo>
                      <a:pt x="15" y="3800"/>
                    </a:lnTo>
                    <a:lnTo>
                      <a:pt x="1" y="4006"/>
                    </a:lnTo>
                    <a:lnTo>
                      <a:pt x="1" y="4226"/>
                    </a:lnTo>
                    <a:lnTo>
                      <a:pt x="1" y="4446"/>
                    </a:lnTo>
                    <a:lnTo>
                      <a:pt x="15" y="4666"/>
                    </a:lnTo>
                    <a:lnTo>
                      <a:pt x="45" y="4871"/>
                    </a:lnTo>
                    <a:lnTo>
                      <a:pt x="89" y="5077"/>
                    </a:lnTo>
                    <a:lnTo>
                      <a:pt x="133" y="5282"/>
                    </a:lnTo>
                    <a:lnTo>
                      <a:pt x="191" y="5487"/>
                    </a:lnTo>
                    <a:lnTo>
                      <a:pt x="250" y="5678"/>
                    </a:lnTo>
                    <a:lnTo>
                      <a:pt x="324" y="5869"/>
                    </a:lnTo>
                    <a:lnTo>
                      <a:pt x="412" y="6060"/>
                    </a:lnTo>
                    <a:lnTo>
                      <a:pt x="514" y="6236"/>
                    </a:lnTo>
                    <a:lnTo>
                      <a:pt x="602" y="6412"/>
                    </a:lnTo>
                    <a:lnTo>
                      <a:pt x="720" y="6588"/>
                    </a:lnTo>
                    <a:lnTo>
                      <a:pt x="837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51"/>
                    </a:lnTo>
                    <a:lnTo>
                      <a:pt x="1541" y="7483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35"/>
                    </a:lnTo>
                    <a:lnTo>
                      <a:pt x="2201" y="7938"/>
                    </a:lnTo>
                    <a:lnTo>
                      <a:pt x="2392" y="8040"/>
                    </a:lnTo>
                    <a:lnTo>
                      <a:pt x="2583" y="8114"/>
                    </a:lnTo>
                    <a:lnTo>
                      <a:pt x="2774" y="8202"/>
                    </a:lnTo>
                    <a:lnTo>
                      <a:pt x="2964" y="8260"/>
                    </a:lnTo>
                    <a:lnTo>
                      <a:pt x="3170" y="8319"/>
                    </a:lnTo>
                    <a:lnTo>
                      <a:pt x="3375" y="8363"/>
                    </a:lnTo>
                    <a:lnTo>
                      <a:pt x="3581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2" y="8436"/>
                    </a:lnTo>
                    <a:lnTo>
                      <a:pt x="4872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9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12" y="7835"/>
                    </a:lnTo>
                    <a:lnTo>
                      <a:pt x="6588" y="7732"/>
                    </a:lnTo>
                    <a:lnTo>
                      <a:pt x="6750" y="7615"/>
                    </a:lnTo>
                    <a:lnTo>
                      <a:pt x="6911" y="7483"/>
                    </a:lnTo>
                    <a:lnTo>
                      <a:pt x="7058" y="7351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00" y="6749"/>
                    </a:lnTo>
                    <a:lnTo>
                      <a:pt x="7718" y="6588"/>
                    </a:lnTo>
                    <a:lnTo>
                      <a:pt x="7835" y="6412"/>
                    </a:lnTo>
                    <a:lnTo>
                      <a:pt x="7938" y="6236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1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3" y="4871"/>
                    </a:lnTo>
                    <a:lnTo>
                      <a:pt x="8422" y="4666"/>
                    </a:lnTo>
                    <a:lnTo>
                      <a:pt x="8437" y="4446"/>
                    </a:lnTo>
                    <a:lnTo>
                      <a:pt x="8451" y="4226"/>
                    </a:lnTo>
                    <a:lnTo>
                      <a:pt x="8437" y="4006"/>
                    </a:lnTo>
                    <a:lnTo>
                      <a:pt x="8422" y="3800"/>
                    </a:lnTo>
                    <a:lnTo>
                      <a:pt x="8393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1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392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7"/>
                    </a:lnTo>
                    <a:lnTo>
                      <a:pt x="7058" y="1101"/>
                    </a:lnTo>
                    <a:lnTo>
                      <a:pt x="6911" y="969"/>
                    </a:lnTo>
                    <a:lnTo>
                      <a:pt x="6750" y="837"/>
                    </a:lnTo>
                    <a:lnTo>
                      <a:pt x="6588" y="719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9" y="264"/>
                    </a:lnTo>
                    <a:lnTo>
                      <a:pt x="5473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2" y="59"/>
                    </a:lnTo>
                    <a:lnTo>
                      <a:pt x="4652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878825" y="4601725"/>
                <a:ext cx="878475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35139" h="14878" extrusionOk="0">
                    <a:moveTo>
                      <a:pt x="17577" y="1"/>
                    </a:moveTo>
                    <a:lnTo>
                      <a:pt x="17078" y="15"/>
                    </a:lnTo>
                    <a:lnTo>
                      <a:pt x="16579" y="30"/>
                    </a:lnTo>
                    <a:lnTo>
                      <a:pt x="16095" y="74"/>
                    </a:lnTo>
                    <a:lnTo>
                      <a:pt x="15611" y="118"/>
                    </a:lnTo>
                    <a:lnTo>
                      <a:pt x="15141" y="162"/>
                    </a:lnTo>
                    <a:lnTo>
                      <a:pt x="14672" y="235"/>
                    </a:lnTo>
                    <a:lnTo>
                      <a:pt x="14217" y="324"/>
                    </a:lnTo>
                    <a:lnTo>
                      <a:pt x="13762" y="412"/>
                    </a:lnTo>
                    <a:lnTo>
                      <a:pt x="13322" y="514"/>
                    </a:lnTo>
                    <a:lnTo>
                      <a:pt x="12882" y="617"/>
                    </a:lnTo>
                    <a:lnTo>
                      <a:pt x="12442" y="734"/>
                    </a:lnTo>
                    <a:lnTo>
                      <a:pt x="12031" y="866"/>
                    </a:lnTo>
                    <a:lnTo>
                      <a:pt x="11605" y="998"/>
                    </a:lnTo>
                    <a:lnTo>
                      <a:pt x="11195" y="1145"/>
                    </a:lnTo>
                    <a:lnTo>
                      <a:pt x="10799" y="1306"/>
                    </a:lnTo>
                    <a:lnTo>
                      <a:pt x="10402" y="1468"/>
                    </a:lnTo>
                    <a:lnTo>
                      <a:pt x="10021" y="1629"/>
                    </a:lnTo>
                    <a:lnTo>
                      <a:pt x="9639" y="1805"/>
                    </a:lnTo>
                    <a:lnTo>
                      <a:pt x="8906" y="2172"/>
                    </a:lnTo>
                    <a:lnTo>
                      <a:pt x="8187" y="2554"/>
                    </a:lnTo>
                    <a:lnTo>
                      <a:pt x="7512" y="2964"/>
                    </a:lnTo>
                    <a:lnTo>
                      <a:pt x="6867" y="3390"/>
                    </a:lnTo>
                    <a:lnTo>
                      <a:pt x="6250" y="3815"/>
                    </a:lnTo>
                    <a:lnTo>
                      <a:pt x="5664" y="4255"/>
                    </a:lnTo>
                    <a:lnTo>
                      <a:pt x="5106" y="4696"/>
                    </a:lnTo>
                    <a:lnTo>
                      <a:pt x="4578" y="5136"/>
                    </a:lnTo>
                    <a:lnTo>
                      <a:pt x="4094" y="5591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788" y="6867"/>
                    </a:lnTo>
                    <a:lnTo>
                      <a:pt x="2421" y="7263"/>
                    </a:lnTo>
                    <a:lnTo>
                      <a:pt x="2084" y="7644"/>
                    </a:lnTo>
                    <a:lnTo>
                      <a:pt x="1790" y="8011"/>
                    </a:lnTo>
                    <a:lnTo>
                      <a:pt x="1277" y="8642"/>
                    </a:lnTo>
                    <a:lnTo>
                      <a:pt x="895" y="9156"/>
                    </a:lnTo>
                    <a:lnTo>
                      <a:pt x="646" y="9508"/>
                    </a:lnTo>
                    <a:lnTo>
                      <a:pt x="529" y="9684"/>
                    </a:lnTo>
                    <a:lnTo>
                      <a:pt x="441" y="9831"/>
                    </a:lnTo>
                    <a:lnTo>
                      <a:pt x="353" y="9977"/>
                    </a:lnTo>
                    <a:lnTo>
                      <a:pt x="221" y="10300"/>
                    </a:lnTo>
                    <a:lnTo>
                      <a:pt x="118" y="10608"/>
                    </a:lnTo>
                    <a:lnTo>
                      <a:pt x="45" y="10931"/>
                    </a:lnTo>
                    <a:lnTo>
                      <a:pt x="0" y="11268"/>
                    </a:lnTo>
                    <a:lnTo>
                      <a:pt x="0" y="11591"/>
                    </a:lnTo>
                    <a:lnTo>
                      <a:pt x="30" y="11914"/>
                    </a:lnTo>
                    <a:lnTo>
                      <a:pt x="74" y="12237"/>
                    </a:lnTo>
                    <a:lnTo>
                      <a:pt x="162" y="12545"/>
                    </a:lnTo>
                    <a:lnTo>
                      <a:pt x="279" y="12853"/>
                    </a:lnTo>
                    <a:lnTo>
                      <a:pt x="426" y="13146"/>
                    </a:lnTo>
                    <a:lnTo>
                      <a:pt x="602" y="13425"/>
                    </a:lnTo>
                    <a:lnTo>
                      <a:pt x="793" y="13674"/>
                    </a:lnTo>
                    <a:lnTo>
                      <a:pt x="1027" y="13924"/>
                    </a:lnTo>
                    <a:lnTo>
                      <a:pt x="1277" y="14144"/>
                    </a:lnTo>
                    <a:lnTo>
                      <a:pt x="1424" y="14247"/>
                    </a:lnTo>
                    <a:lnTo>
                      <a:pt x="1570" y="14349"/>
                    </a:lnTo>
                    <a:lnTo>
                      <a:pt x="1717" y="14437"/>
                    </a:lnTo>
                    <a:lnTo>
                      <a:pt x="1864" y="14525"/>
                    </a:lnTo>
                    <a:lnTo>
                      <a:pt x="2172" y="14657"/>
                    </a:lnTo>
                    <a:lnTo>
                      <a:pt x="2495" y="14760"/>
                    </a:lnTo>
                    <a:lnTo>
                      <a:pt x="2817" y="14833"/>
                    </a:lnTo>
                    <a:lnTo>
                      <a:pt x="3140" y="14863"/>
                    </a:lnTo>
                    <a:lnTo>
                      <a:pt x="3463" y="14877"/>
                    </a:lnTo>
                    <a:lnTo>
                      <a:pt x="3800" y="14848"/>
                    </a:lnTo>
                    <a:lnTo>
                      <a:pt x="4108" y="14804"/>
                    </a:lnTo>
                    <a:lnTo>
                      <a:pt x="4431" y="14716"/>
                    </a:lnTo>
                    <a:lnTo>
                      <a:pt x="4725" y="14599"/>
                    </a:lnTo>
                    <a:lnTo>
                      <a:pt x="5018" y="14452"/>
                    </a:lnTo>
                    <a:lnTo>
                      <a:pt x="5297" y="14276"/>
                    </a:lnTo>
                    <a:lnTo>
                      <a:pt x="5561" y="14085"/>
                    </a:lnTo>
                    <a:lnTo>
                      <a:pt x="5810" y="13850"/>
                    </a:lnTo>
                    <a:lnTo>
                      <a:pt x="6030" y="13601"/>
                    </a:lnTo>
                    <a:lnTo>
                      <a:pt x="6133" y="13454"/>
                    </a:lnTo>
                    <a:lnTo>
                      <a:pt x="6236" y="13308"/>
                    </a:lnTo>
                    <a:lnTo>
                      <a:pt x="6441" y="13014"/>
                    </a:lnTo>
                    <a:lnTo>
                      <a:pt x="6691" y="12677"/>
                    </a:lnTo>
                    <a:lnTo>
                      <a:pt x="7028" y="12266"/>
                    </a:lnTo>
                    <a:lnTo>
                      <a:pt x="7453" y="11767"/>
                    </a:lnTo>
                    <a:lnTo>
                      <a:pt x="7967" y="11210"/>
                    </a:lnTo>
                    <a:lnTo>
                      <a:pt x="8260" y="10916"/>
                    </a:lnTo>
                    <a:lnTo>
                      <a:pt x="8568" y="10623"/>
                    </a:lnTo>
                    <a:lnTo>
                      <a:pt x="8906" y="10315"/>
                    </a:lnTo>
                    <a:lnTo>
                      <a:pt x="9258" y="10021"/>
                    </a:lnTo>
                    <a:lnTo>
                      <a:pt x="9625" y="9713"/>
                    </a:lnTo>
                    <a:lnTo>
                      <a:pt x="10021" y="9405"/>
                    </a:lnTo>
                    <a:lnTo>
                      <a:pt x="10446" y="9112"/>
                    </a:lnTo>
                    <a:lnTo>
                      <a:pt x="10872" y="8818"/>
                    </a:lnTo>
                    <a:lnTo>
                      <a:pt x="11327" y="8539"/>
                    </a:lnTo>
                    <a:lnTo>
                      <a:pt x="11811" y="8275"/>
                    </a:lnTo>
                    <a:lnTo>
                      <a:pt x="12295" y="8011"/>
                    </a:lnTo>
                    <a:lnTo>
                      <a:pt x="12808" y="7777"/>
                    </a:lnTo>
                    <a:lnTo>
                      <a:pt x="13351" y="7556"/>
                    </a:lnTo>
                    <a:lnTo>
                      <a:pt x="13894" y="7366"/>
                    </a:lnTo>
                    <a:lnTo>
                      <a:pt x="14466" y="7190"/>
                    </a:lnTo>
                    <a:lnTo>
                      <a:pt x="15053" y="7043"/>
                    </a:lnTo>
                    <a:lnTo>
                      <a:pt x="15655" y="6926"/>
                    </a:lnTo>
                    <a:lnTo>
                      <a:pt x="16271" y="6838"/>
                    </a:lnTo>
                    <a:lnTo>
                      <a:pt x="16594" y="6808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899" y="6764"/>
                    </a:lnTo>
                    <a:lnTo>
                      <a:pt x="18222" y="6779"/>
                    </a:lnTo>
                    <a:lnTo>
                      <a:pt x="18545" y="6808"/>
                    </a:lnTo>
                    <a:lnTo>
                      <a:pt x="18868" y="6838"/>
                    </a:lnTo>
                    <a:lnTo>
                      <a:pt x="19484" y="6926"/>
                    </a:lnTo>
                    <a:lnTo>
                      <a:pt x="20100" y="7043"/>
                    </a:lnTo>
                    <a:lnTo>
                      <a:pt x="20687" y="7190"/>
                    </a:lnTo>
                    <a:lnTo>
                      <a:pt x="21244" y="7366"/>
                    </a:lnTo>
                    <a:lnTo>
                      <a:pt x="21802" y="7556"/>
                    </a:lnTo>
                    <a:lnTo>
                      <a:pt x="22330" y="7777"/>
                    </a:lnTo>
                    <a:lnTo>
                      <a:pt x="22844" y="8011"/>
                    </a:lnTo>
                    <a:lnTo>
                      <a:pt x="23342" y="8275"/>
                    </a:lnTo>
                    <a:lnTo>
                      <a:pt x="23812" y="8539"/>
                    </a:lnTo>
                    <a:lnTo>
                      <a:pt x="24267" y="8818"/>
                    </a:lnTo>
                    <a:lnTo>
                      <a:pt x="24707" y="9112"/>
                    </a:lnTo>
                    <a:lnTo>
                      <a:pt x="25118" y="9405"/>
                    </a:lnTo>
                    <a:lnTo>
                      <a:pt x="25514" y="9713"/>
                    </a:lnTo>
                    <a:lnTo>
                      <a:pt x="25895" y="10021"/>
                    </a:lnTo>
                    <a:lnTo>
                      <a:pt x="26247" y="10315"/>
                    </a:lnTo>
                    <a:lnTo>
                      <a:pt x="26570" y="10623"/>
                    </a:lnTo>
                    <a:lnTo>
                      <a:pt x="26893" y="10916"/>
                    </a:lnTo>
                    <a:lnTo>
                      <a:pt x="27172" y="11210"/>
                    </a:lnTo>
                    <a:lnTo>
                      <a:pt x="27700" y="11767"/>
                    </a:lnTo>
                    <a:lnTo>
                      <a:pt x="28125" y="12266"/>
                    </a:lnTo>
                    <a:lnTo>
                      <a:pt x="28463" y="12677"/>
                    </a:lnTo>
                    <a:lnTo>
                      <a:pt x="28712" y="13014"/>
                    </a:lnTo>
                    <a:lnTo>
                      <a:pt x="28918" y="13308"/>
                    </a:lnTo>
                    <a:lnTo>
                      <a:pt x="29006" y="13454"/>
                    </a:lnTo>
                    <a:lnTo>
                      <a:pt x="29123" y="13601"/>
                    </a:lnTo>
                    <a:lnTo>
                      <a:pt x="29343" y="13850"/>
                    </a:lnTo>
                    <a:lnTo>
                      <a:pt x="29578" y="14085"/>
                    </a:lnTo>
                    <a:lnTo>
                      <a:pt x="29842" y="14276"/>
                    </a:lnTo>
                    <a:lnTo>
                      <a:pt x="30121" y="14452"/>
                    </a:lnTo>
                    <a:lnTo>
                      <a:pt x="30414" y="14599"/>
                    </a:lnTo>
                    <a:lnTo>
                      <a:pt x="30722" y="14716"/>
                    </a:lnTo>
                    <a:lnTo>
                      <a:pt x="31030" y="14804"/>
                    </a:lnTo>
                    <a:lnTo>
                      <a:pt x="31353" y="14848"/>
                    </a:lnTo>
                    <a:lnTo>
                      <a:pt x="31676" y="14877"/>
                    </a:lnTo>
                    <a:lnTo>
                      <a:pt x="31998" y="14863"/>
                    </a:lnTo>
                    <a:lnTo>
                      <a:pt x="32321" y="14833"/>
                    </a:lnTo>
                    <a:lnTo>
                      <a:pt x="32659" y="14760"/>
                    </a:lnTo>
                    <a:lnTo>
                      <a:pt x="32967" y="14657"/>
                    </a:lnTo>
                    <a:lnTo>
                      <a:pt x="33275" y="14525"/>
                    </a:lnTo>
                    <a:lnTo>
                      <a:pt x="33436" y="14437"/>
                    </a:lnTo>
                    <a:lnTo>
                      <a:pt x="33583" y="14349"/>
                    </a:lnTo>
                    <a:lnTo>
                      <a:pt x="33730" y="14247"/>
                    </a:lnTo>
                    <a:lnTo>
                      <a:pt x="33862" y="14144"/>
                    </a:lnTo>
                    <a:lnTo>
                      <a:pt x="34126" y="13924"/>
                    </a:lnTo>
                    <a:lnTo>
                      <a:pt x="34346" y="13674"/>
                    </a:lnTo>
                    <a:lnTo>
                      <a:pt x="34551" y="13425"/>
                    </a:lnTo>
                    <a:lnTo>
                      <a:pt x="34727" y="13146"/>
                    </a:lnTo>
                    <a:lnTo>
                      <a:pt x="34859" y="12853"/>
                    </a:lnTo>
                    <a:lnTo>
                      <a:pt x="34977" y="12545"/>
                    </a:lnTo>
                    <a:lnTo>
                      <a:pt x="35065" y="12237"/>
                    </a:lnTo>
                    <a:lnTo>
                      <a:pt x="35123" y="11914"/>
                    </a:lnTo>
                    <a:lnTo>
                      <a:pt x="35138" y="11591"/>
                    </a:lnTo>
                    <a:lnTo>
                      <a:pt x="35138" y="11268"/>
                    </a:lnTo>
                    <a:lnTo>
                      <a:pt x="35094" y="10931"/>
                    </a:lnTo>
                    <a:lnTo>
                      <a:pt x="35035" y="10608"/>
                    </a:lnTo>
                    <a:lnTo>
                      <a:pt x="34918" y="10300"/>
                    </a:lnTo>
                    <a:lnTo>
                      <a:pt x="34786" y="9977"/>
                    </a:lnTo>
                    <a:lnTo>
                      <a:pt x="34713" y="9831"/>
                    </a:lnTo>
                    <a:lnTo>
                      <a:pt x="34625" y="9684"/>
                    </a:lnTo>
                    <a:lnTo>
                      <a:pt x="34507" y="9508"/>
                    </a:lnTo>
                    <a:lnTo>
                      <a:pt x="34258" y="9156"/>
                    </a:lnTo>
                    <a:lnTo>
                      <a:pt x="33876" y="8642"/>
                    </a:lnTo>
                    <a:lnTo>
                      <a:pt x="33363" y="8011"/>
                    </a:lnTo>
                    <a:lnTo>
                      <a:pt x="33055" y="7644"/>
                    </a:lnTo>
                    <a:lnTo>
                      <a:pt x="32717" y="7263"/>
                    </a:lnTo>
                    <a:lnTo>
                      <a:pt x="32351" y="6867"/>
                    </a:lnTo>
                    <a:lnTo>
                      <a:pt x="31954" y="6441"/>
                    </a:lnTo>
                    <a:lnTo>
                      <a:pt x="31514" y="6016"/>
                    </a:lnTo>
                    <a:lnTo>
                      <a:pt x="31060" y="5591"/>
                    </a:lnTo>
                    <a:lnTo>
                      <a:pt x="30561" y="5136"/>
                    </a:lnTo>
                    <a:lnTo>
                      <a:pt x="30033" y="4696"/>
                    </a:lnTo>
                    <a:lnTo>
                      <a:pt x="29475" y="4255"/>
                    </a:lnTo>
                    <a:lnTo>
                      <a:pt x="28888" y="3815"/>
                    </a:lnTo>
                    <a:lnTo>
                      <a:pt x="28272" y="3390"/>
                    </a:lnTo>
                    <a:lnTo>
                      <a:pt x="27626" y="2964"/>
                    </a:lnTo>
                    <a:lnTo>
                      <a:pt x="26952" y="2554"/>
                    </a:lnTo>
                    <a:lnTo>
                      <a:pt x="26247" y="2172"/>
                    </a:lnTo>
                    <a:lnTo>
                      <a:pt x="25514" y="1805"/>
                    </a:lnTo>
                    <a:lnTo>
                      <a:pt x="25132" y="1629"/>
                    </a:lnTo>
                    <a:lnTo>
                      <a:pt x="24736" y="1468"/>
                    </a:lnTo>
                    <a:lnTo>
                      <a:pt x="24340" y="1306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66"/>
                    </a:lnTo>
                    <a:lnTo>
                      <a:pt x="22697" y="734"/>
                    </a:lnTo>
                    <a:lnTo>
                      <a:pt x="22271" y="617"/>
                    </a:lnTo>
                    <a:lnTo>
                      <a:pt x="21831" y="514"/>
                    </a:lnTo>
                    <a:lnTo>
                      <a:pt x="21391" y="412"/>
                    </a:lnTo>
                    <a:lnTo>
                      <a:pt x="20936" y="324"/>
                    </a:lnTo>
                    <a:lnTo>
                      <a:pt x="20482" y="235"/>
                    </a:lnTo>
                    <a:lnTo>
                      <a:pt x="20012" y="162"/>
                    </a:lnTo>
                    <a:lnTo>
                      <a:pt x="19528" y="118"/>
                    </a:lnTo>
                    <a:lnTo>
                      <a:pt x="19058" y="74"/>
                    </a:lnTo>
                    <a:lnTo>
                      <a:pt x="18574" y="30"/>
                    </a:lnTo>
                    <a:lnTo>
                      <a:pt x="18075" y="15"/>
                    </a:lnTo>
                    <a:lnTo>
                      <a:pt x="175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584150" y="40442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32"/>
                    </a:lnTo>
                    <a:lnTo>
                      <a:pt x="2979" y="191"/>
                    </a:lnTo>
                    <a:lnTo>
                      <a:pt x="2773" y="264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4" y="719"/>
                    </a:lnTo>
                    <a:lnTo>
                      <a:pt x="1702" y="837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392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80"/>
                    </a:lnTo>
                    <a:lnTo>
                      <a:pt x="30" y="3800"/>
                    </a:lnTo>
                    <a:lnTo>
                      <a:pt x="15" y="4006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7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36"/>
                    </a:lnTo>
                    <a:lnTo>
                      <a:pt x="616" y="6412"/>
                    </a:lnTo>
                    <a:lnTo>
                      <a:pt x="719" y="6588"/>
                    </a:lnTo>
                    <a:lnTo>
                      <a:pt x="851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51"/>
                    </a:lnTo>
                    <a:lnTo>
                      <a:pt x="1541" y="7483"/>
                    </a:lnTo>
                    <a:lnTo>
                      <a:pt x="1702" y="7615"/>
                    </a:lnTo>
                    <a:lnTo>
                      <a:pt x="1864" y="7732"/>
                    </a:lnTo>
                    <a:lnTo>
                      <a:pt x="2040" y="7835"/>
                    </a:lnTo>
                    <a:lnTo>
                      <a:pt x="2216" y="7938"/>
                    </a:lnTo>
                    <a:lnTo>
                      <a:pt x="2392" y="8040"/>
                    </a:lnTo>
                    <a:lnTo>
                      <a:pt x="2582" y="8114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26" y="7835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83"/>
                    </a:lnTo>
                    <a:lnTo>
                      <a:pt x="7072" y="7351"/>
                    </a:lnTo>
                    <a:lnTo>
                      <a:pt x="7219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15" y="6749"/>
                    </a:lnTo>
                    <a:lnTo>
                      <a:pt x="7732" y="6588"/>
                    </a:lnTo>
                    <a:lnTo>
                      <a:pt x="7835" y="6412"/>
                    </a:lnTo>
                    <a:lnTo>
                      <a:pt x="7937" y="6236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2" y="5678"/>
                    </a:lnTo>
                    <a:lnTo>
                      <a:pt x="8260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06"/>
                    </a:lnTo>
                    <a:lnTo>
                      <a:pt x="8436" y="3800"/>
                    </a:lnTo>
                    <a:lnTo>
                      <a:pt x="8407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2" y="2773"/>
                    </a:lnTo>
                    <a:lnTo>
                      <a:pt x="8128" y="2583"/>
                    </a:lnTo>
                    <a:lnTo>
                      <a:pt x="8040" y="2392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9" y="1247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37"/>
                    </a:lnTo>
                    <a:lnTo>
                      <a:pt x="6588" y="719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4"/>
                    </a:lnTo>
                    <a:lnTo>
                      <a:pt x="5487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Car - Free transport icons">
            <a:extLst>
              <a:ext uri="{FF2B5EF4-FFF2-40B4-BE49-F238E27FC236}">
                <a16:creationId xmlns:a16="http://schemas.microsoft.com/office/drawing/2014/main" id="{7C17CEAD-6DD6-B109-3527-74EDFC8B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1365726" y="564092"/>
            <a:ext cx="461696" cy="4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70,000+ Free Car Icon &amp; Car Images - Pixabay">
            <a:extLst>
              <a:ext uri="{FF2B5EF4-FFF2-40B4-BE49-F238E27FC236}">
                <a16:creationId xmlns:a16="http://schemas.microsoft.com/office/drawing/2014/main" id="{7B6F9821-CBBB-AB1E-DE13-E80D21B3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70" y="599833"/>
            <a:ext cx="460917" cy="2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lue car icon. Cute cartoon toy. City ...">
            <a:extLst>
              <a:ext uri="{FF2B5EF4-FFF2-40B4-BE49-F238E27FC236}">
                <a16:creationId xmlns:a16="http://schemas.microsoft.com/office/drawing/2014/main" id="{925A8768-A314-3504-2F45-A8F855BA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1690009" y="926752"/>
            <a:ext cx="569513" cy="37898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rs Basic Miscellany Lineal Color icon">
            <a:extLst>
              <a:ext uri="{FF2B5EF4-FFF2-40B4-BE49-F238E27FC236}">
                <a16:creationId xmlns:a16="http://schemas.microsoft.com/office/drawing/2014/main" id="{1FC964D2-8698-86E0-A168-52D0A68C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35" y="900539"/>
            <a:ext cx="466357" cy="46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70,000+ Free Car Icon &amp; Car Images - Pixabay">
            <a:extLst>
              <a:ext uri="{FF2B5EF4-FFF2-40B4-BE49-F238E27FC236}">
                <a16:creationId xmlns:a16="http://schemas.microsoft.com/office/drawing/2014/main" id="{BC518E13-81DB-2933-365E-80219B6F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19" y="611188"/>
            <a:ext cx="624652" cy="3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1" name="Google Shape;1871;p45"/>
          <p:cNvCxnSpPr>
            <a:cxnSpLocks/>
          </p:cNvCxnSpPr>
          <p:nvPr/>
        </p:nvCxnSpPr>
        <p:spPr>
          <a:xfrm flipV="1">
            <a:off x="-85060" y="879950"/>
            <a:ext cx="8792885" cy="2883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2" name="Google Shape;1872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stages</a:t>
            </a:r>
          </a:p>
        </p:txBody>
      </p:sp>
      <p:grpSp>
        <p:nvGrpSpPr>
          <p:cNvPr id="1873" name="Google Shape;1873;p45"/>
          <p:cNvGrpSpPr/>
          <p:nvPr/>
        </p:nvGrpSpPr>
        <p:grpSpPr>
          <a:xfrm>
            <a:off x="457199" y="3048275"/>
            <a:ext cx="2349795" cy="1683800"/>
            <a:chOff x="457199" y="3048275"/>
            <a:chExt cx="2349795" cy="1683800"/>
          </a:xfrm>
        </p:grpSpPr>
        <p:sp>
          <p:nvSpPr>
            <p:cNvPr id="1874" name="Google Shape;1874;p45"/>
            <p:cNvSpPr txBox="1"/>
            <p:nvPr/>
          </p:nvSpPr>
          <p:spPr>
            <a:xfrm>
              <a:off x="457200" y="3907475"/>
              <a:ext cx="21017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Stagging Phase</a:t>
              </a:r>
            </a:p>
          </p:txBody>
        </p:sp>
        <p:sp>
          <p:nvSpPr>
            <p:cNvPr id="1875" name="Google Shape;1875;p45"/>
            <p:cNvSpPr txBox="1"/>
            <p:nvPr/>
          </p:nvSpPr>
          <p:spPr>
            <a:xfrm>
              <a:off x="457199" y="4249075"/>
              <a:ext cx="2349795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DBT to transform data to 3NF as a Stagging phase</a:t>
              </a:r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69963" y="3048275"/>
              <a:ext cx="706800" cy="706800"/>
            </a:xfrm>
            <a:prstGeom prst="ellipse">
              <a:avLst/>
            </a:prstGeom>
            <a:solidFill>
              <a:srgbClr val="A6D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1" name="Google Shape;1881;p45"/>
          <p:cNvGrpSpPr/>
          <p:nvPr/>
        </p:nvGrpSpPr>
        <p:grpSpPr>
          <a:xfrm>
            <a:off x="3648114" y="2019349"/>
            <a:ext cx="2185616" cy="1683800"/>
            <a:chOff x="4579199" y="1171125"/>
            <a:chExt cx="2185616" cy="1683800"/>
          </a:xfrm>
        </p:grpSpPr>
        <p:sp>
          <p:nvSpPr>
            <p:cNvPr id="1882" name="Google Shape;1882;p45"/>
            <p:cNvSpPr txBox="1"/>
            <p:nvPr/>
          </p:nvSpPr>
          <p:spPr>
            <a:xfrm>
              <a:off x="4579199" y="2030325"/>
              <a:ext cx="218561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Star Schema</a:t>
              </a:r>
            </a:p>
          </p:txBody>
        </p:sp>
        <p:sp>
          <p:nvSpPr>
            <p:cNvPr id="1883" name="Google Shape;1883;p45"/>
            <p:cNvSpPr txBox="1"/>
            <p:nvPr/>
          </p:nvSpPr>
          <p:spPr>
            <a:xfrm>
              <a:off x="4579200" y="23719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DBT to transform data to Star Schema to be ready for the reporting phase</a:t>
              </a:r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4691963" y="1171125"/>
              <a:ext cx="706800" cy="706800"/>
            </a:xfrm>
            <a:prstGeom prst="ellipse">
              <a:avLst/>
            </a:prstGeom>
            <a:solidFill>
              <a:srgbClr val="AA5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5" name="Google Shape;1885;p45"/>
          <p:cNvGrpSpPr/>
          <p:nvPr/>
        </p:nvGrpSpPr>
        <p:grpSpPr>
          <a:xfrm>
            <a:off x="6625799" y="1058325"/>
            <a:ext cx="2589085" cy="1868096"/>
            <a:chOff x="6625799" y="1171125"/>
            <a:chExt cx="2589085" cy="1868096"/>
          </a:xfrm>
        </p:grpSpPr>
        <p:sp>
          <p:nvSpPr>
            <p:cNvPr id="1886" name="Google Shape;1886;p45"/>
            <p:cNvSpPr txBox="1"/>
            <p:nvPr/>
          </p:nvSpPr>
          <p:spPr>
            <a:xfrm>
              <a:off x="6625799" y="2030325"/>
              <a:ext cx="258908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Reporting Phase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7" name="Google Shape;1887;p45"/>
            <p:cNvSpPr txBox="1"/>
            <p:nvPr/>
          </p:nvSpPr>
          <p:spPr>
            <a:xfrm>
              <a:off x="6625800" y="2556221"/>
              <a:ext cx="2518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Create a Power BI report</a:t>
              </a:r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6738713" y="1171125"/>
              <a:ext cx="706800" cy="706800"/>
            </a:xfrm>
            <a:prstGeom prst="ellipse">
              <a:avLst/>
            </a:prstGeom>
            <a:solidFill>
              <a:srgbClr val="F87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0" name="Google Shape;1889;p45">
            <a:extLst>
              <a:ext uri="{FF2B5EF4-FFF2-40B4-BE49-F238E27FC236}">
                <a16:creationId xmlns:a16="http://schemas.microsoft.com/office/drawing/2014/main" id="{84A61874-0365-48C2-8082-9EE8A4D3658F}"/>
              </a:ext>
            </a:extLst>
          </p:cNvPr>
          <p:cNvGrpSpPr/>
          <p:nvPr/>
        </p:nvGrpSpPr>
        <p:grpSpPr>
          <a:xfrm flipH="1">
            <a:off x="6152526" y="3172749"/>
            <a:ext cx="3921919" cy="2208558"/>
            <a:chOff x="238125" y="1160850"/>
            <a:chExt cx="7143750" cy="4022875"/>
          </a:xfrm>
        </p:grpSpPr>
        <p:sp>
          <p:nvSpPr>
            <p:cNvPr id="131" name="Google Shape;1890;p45">
              <a:extLst>
                <a:ext uri="{FF2B5EF4-FFF2-40B4-BE49-F238E27FC236}">
                  <a16:creationId xmlns:a16="http://schemas.microsoft.com/office/drawing/2014/main" id="{6B18661A-A8C1-46B1-9094-9B65B956505B}"/>
                </a:ext>
              </a:extLst>
            </p:cNvPr>
            <p:cNvSpPr/>
            <p:nvPr/>
          </p:nvSpPr>
          <p:spPr>
            <a:xfrm>
              <a:off x="6295175" y="3281675"/>
              <a:ext cx="226400" cy="159800"/>
            </a:xfrm>
            <a:custGeom>
              <a:avLst/>
              <a:gdLst/>
              <a:ahLst/>
              <a:cxnLst/>
              <a:rect l="l" t="t" r="r" b="b"/>
              <a:pathLst>
                <a:path w="9056" h="6392" extrusionOk="0">
                  <a:moveTo>
                    <a:pt x="5590" y="1"/>
                  </a:moveTo>
                  <a:lnTo>
                    <a:pt x="5449" y="12"/>
                  </a:lnTo>
                  <a:lnTo>
                    <a:pt x="5308" y="33"/>
                  </a:lnTo>
                  <a:lnTo>
                    <a:pt x="5156" y="55"/>
                  </a:lnTo>
                  <a:lnTo>
                    <a:pt x="5016" y="87"/>
                  </a:lnTo>
                  <a:lnTo>
                    <a:pt x="4875" y="131"/>
                  </a:lnTo>
                  <a:lnTo>
                    <a:pt x="2059" y="997"/>
                  </a:lnTo>
                  <a:lnTo>
                    <a:pt x="1918" y="1041"/>
                  </a:lnTo>
                  <a:lnTo>
                    <a:pt x="1777" y="1095"/>
                  </a:lnTo>
                  <a:lnTo>
                    <a:pt x="1647" y="1160"/>
                  </a:lnTo>
                  <a:lnTo>
                    <a:pt x="1517" y="1225"/>
                  </a:lnTo>
                  <a:lnTo>
                    <a:pt x="1387" y="1301"/>
                  </a:lnTo>
                  <a:lnTo>
                    <a:pt x="1268" y="1376"/>
                  </a:lnTo>
                  <a:lnTo>
                    <a:pt x="1149" y="1463"/>
                  </a:lnTo>
                  <a:lnTo>
                    <a:pt x="1040" y="1550"/>
                  </a:lnTo>
                  <a:lnTo>
                    <a:pt x="932" y="1647"/>
                  </a:lnTo>
                  <a:lnTo>
                    <a:pt x="835" y="1745"/>
                  </a:lnTo>
                  <a:lnTo>
                    <a:pt x="737" y="1842"/>
                  </a:lnTo>
                  <a:lnTo>
                    <a:pt x="650" y="1950"/>
                  </a:lnTo>
                  <a:lnTo>
                    <a:pt x="564" y="2059"/>
                  </a:lnTo>
                  <a:lnTo>
                    <a:pt x="477" y="2178"/>
                  </a:lnTo>
                  <a:lnTo>
                    <a:pt x="401" y="2297"/>
                  </a:lnTo>
                  <a:lnTo>
                    <a:pt x="336" y="2416"/>
                  </a:lnTo>
                  <a:lnTo>
                    <a:pt x="271" y="2546"/>
                  </a:lnTo>
                  <a:lnTo>
                    <a:pt x="217" y="2676"/>
                  </a:lnTo>
                  <a:lnTo>
                    <a:pt x="163" y="2806"/>
                  </a:lnTo>
                  <a:lnTo>
                    <a:pt x="120" y="2936"/>
                  </a:lnTo>
                  <a:lnTo>
                    <a:pt x="87" y="3077"/>
                  </a:lnTo>
                  <a:lnTo>
                    <a:pt x="55" y="3207"/>
                  </a:lnTo>
                  <a:lnTo>
                    <a:pt x="33" y="3348"/>
                  </a:lnTo>
                  <a:lnTo>
                    <a:pt x="11" y="3489"/>
                  </a:lnTo>
                  <a:lnTo>
                    <a:pt x="1" y="3629"/>
                  </a:lnTo>
                  <a:lnTo>
                    <a:pt x="1" y="3770"/>
                  </a:lnTo>
                  <a:lnTo>
                    <a:pt x="1" y="3922"/>
                  </a:lnTo>
                  <a:lnTo>
                    <a:pt x="11" y="4063"/>
                  </a:lnTo>
                  <a:lnTo>
                    <a:pt x="33" y="4203"/>
                  </a:lnTo>
                  <a:lnTo>
                    <a:pt x="55" y="4355"/>
                  </a:lnTo>
                  <a:lnTo>
                    <a:pt x="87" y="4496"/>
                  </a:lnTo>
                  <a:lnTo>
                    <a:pt x="131" y="4647"/>
                  </a:lnTo>
                  <a:lnTo>
                    <a:pt x="661" y="6391"/>
                  </a:lnTo>
                  <a:lnTo>
                    <a:pt x="1820" y="6034"/>
                  </a:lnTo>
                  <a:lnTo>
                    <a:pt x="1290" y="4290"/>
                  </a:lnTo>
                  <a:lnTo>
                    <a:pt x="1246" y="4117"/>
                  </a:lnTo>
                  <a:lnTo>
                    <a:pt x="1225" y="3943"/>
                  </a:lnTo>
                  <a:lnTo>
                    <a:pt x="1214" y="3781"/>
                  </a:lnTo>
                  <a:lnTo>
                    <a:pt x="1225" y="3608"/>
                  </a:lnTo>
                  <a:lnTo>
                    <a:pt x="1246" y="3445"/>
                  </a:lnTo>
                  <a:lnTo>
                    <a:pt x="1290" y="3294"/>
                  </a:lnTo>
                  <a:lnTo>
                    <a:pt x="1344" y="3131"/>
                  </a:lnTo>
                  <a:lnTo>
                    <a:pt x="1409" y="2990"/>
                  </a:lnTo>
                  <a:lnTo>
                    <a:pt x="1495" y="2849"/>
                  </a:lnTo>
                  <a:lnTo>
                    <a:pt x="1593" y="2719"/>
                  </a:lnTo>
                  <a:lnTo>
                    <a:pt x="1701" y="2589"/>
                  </a:lnTo>
                  <a:lnTo>
                    <a:pt x="1820" y="2481"/>
                  </a:lnTo>
                  <a:lnTo>
                    <a:pt x="1950" y="2384"/>
                  </a:lnTo>
                  <a:lnTo>
                    <a:pt x="2102" y="2286"/>
                  </a:lnTo>
                  <a:lnTo>
                    <a:pt x="2254" y="2221"/>
                  </a:lnTo>
                  <a:lnTo>
                    <a:pt x="2416" y="2156"/>
                  </a:lnTo>
                  <a:lnTo>
                    <a:pt x="5232" y="1290"/>
                  </a:lnTo>
                  <a:lnTo>
                    <a:pt x="5395" y="1246"/>
                  </a:lnTo>
                  <a:lnTo>
                    <a:pt x="5568" y="1225"/>
                  </a:lnTo>
                  <a:lnTo>
                    <a:pt x="5731" y="1214"/>
                  </a:lnTo>
                  <a:lnTo>
                    <a:pt x="5904" y="1225"/>
                  </a:lnTo>
                  <a:lnTo>
                    <a:pt x="6066" y="1246"/>
                  </a:lnTo>
                  <a:lnTo>
                    <a:pt x="6218" y="1290"/>
                  </a:lnTo>
                  <a:lnTo>
                    <a:pt x="6380" y="1344"/>
                  </a:lnTo>
                  <a:lnTo>
                    <a:pt x="6521" y="1420"/>
                  </a:lnTo>
                  <a:lnTo>
                    <a:pt x="6662" y="1495"/>
                  </a:lnTo>
                  <a:lnTo>
                    <a:pt x="6792" y="1593"/>
                  </a:lnTo>
                  <a:lnTo>
                    <a:pt x="6922" y="1701"/>
                  </a:lnTo>
                  <a:lnTo>
                    <a:pt x="7030" y="1820"/>
                  </a:lnTo>
                  <a:lnTo>
                    <a:pt x="7128" y="1961"/>
                  </a:lnTo>
                  <a:lnTo>
                    <a:pt x="7225" y="2102"/>
                  </a:lnTo>
                  <a:lnTo>
                    <a:pt x="7290" y="2254"/>
                  </a:lnTo>
                  <a:lnTo>
                    <a:pt x="7355" y="2416"/>
                  </a:lnTo>
                  <a:lnTo>
                    <a:pt x="7897" y="4160"/>
                  </a:lnTo>
                  <a:lnTo>
                    <a:pt x="9056" y="3803"/>
                  </a:lnTo>
                  <a:lnTo>
                    <a:pt x="8514" y="2059"/>
                  </a:lnTo>
                  <a:lnTo>
                    <a:pt x="8471" y="1918"/>
                  </a:lnTo>
                  <a:lnTo>
                    <a:pt x="8417" y="1777"/>
                  </a:lnTo>
                  <a:lnTo>
                    <a:pt x="8352" y="1647"/>
                  </a:lnTo>
                  <a:lnTo>
                    <a:pt x="8287" y="1517"/>
                  </a:lnTo>
                  <a:lnTo>
                    <a:pt x="8211" y="1387"/>
                  </a:lnTo>
                  <a:lnTo>
                    <a:pt x="8135" y="1268"/>
                  </a:lnTo>
                  <a:lnTo>
                    <a:pt x="8048" y="1160"/>
                  </a:lnTo>
                  <a:lnTo>
                    <a:pt x="7962" y="1041"/>
                  </a:lnTo>
                  <a:lnTo>
                    <a:pt x="7864" y="932"/>
                  </a:lnTo>
                  <a:lnTo>
                    <a:pt x="7767" y="835"/>
                  </a:lnTo>
                  <a:lnTo>
                    <a:pt x="7669" y="737"/>
                  </a:lnTo>
                  <a:lnTo>
                    <a:pt x="7561" y="651"/>
                  </a:lnTo>
                  <a:lnTo>
                    <a:pt x="7453" y="564"/>
                  </a:lnTo>
                  <a:lnTo>
                    <a:pt x="7334" y="488"/>
                  </a:lnTo>
                  <a:lnTo>
                    <a:pt x="7214" y="412"/>
                  </a:lnTo>
                  <a:lnTo>
                    <a:pt x="7095" y="337"/>
                  </a:lnTo>
                  <a:lnTo>
                    <a:pt x="6965" y="282"/>
                  </a:lnTo>
                  <a:lnTo>
                    <a:pt x="6835" y="217"/>
                  </a:lnTo>
                  <a:lnTo>
                    <a:pt x="6705" y="174"/>
                  </a:lnTo>
                  <a:lnTo>
                    <a:pt x="6575" y="131"/>
                  </a:lnTo>
                  <a:lnTo>
                    <a:pt x="6435" y="87"/>
                  </a:lnTo>
                  <a:lnTo>
                    <a:pt x="6305" y="55"/>
                  </a:lnTo>
                  <a:lnTo>
                    <a:pt x="6164" y="33"/>
                  </a:lnTo>
                  <a:lnTo>
                    <a:pt x="6023" y="12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171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91;p45">
              <a:extLst>
                <a:ext uri="{FF2B5EF4-FFF2-40B4-BE49-F238E27FC236}">
                  <a16:creationId xmlns:a16="http://schemas.microsoft.com/office/drawing/2014/main" id="{5E10F658-F47D-4DE9-97DA-D52A74399EA9}"/>
                </a:ext>
              </a:extLst>
            </p:cNvPr>
            <p:cNvSpPr/>
            <p:nvPr/>
          </p:nvSpPr>
          <p:spPr>
            <a:xfrm>
              <a:off x="6469025" y="3347750"/>
              <a:ext cx="68525" cy="42825"/>
            </a:xfrm>
            <a:custGeom>
              <a:avLst/>
              <a:gdLst/>
              <a:ahLst/>
              <a:cxnLst/>
              <a:rect l="l" t="t" r="r" b="b"/>
              <a:pathLst>
                <a:path w="2741" h="1713" extrusionOk="0">
                  <a:moveTo>
                    <a:pt x="2448" y="1"/>
                  </a:moveTo>
                  <a:lnTo>
                    <a:pt x="0" y="748"/>
                  </a:lnTo>
                  <a:lnTo>
                    <a:pt x="293" y="1712"/>
                  </a:lnTo>
                  <a:lnTo>
                    <a:pt x="2741" y="96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92;p45">
              <a:extLst>
                <a:ext uri="{FF2B5EF4-FFF2-40B4-BE49-F238E27FC236}">
                  <a16:creationId xmlns:a16="http://schemas.microsoft.com/office/drawing/2014/main" id="{7FB45CA7-F62A-403D-9E16-1200641A5001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93;p45">
              <a:extLst>
                <a:ext uri="{FF2B5EF4-FFF2-40B4-BE49-F238E27FC236}">
                  <a16:creationId xmlns:a16="http://schemas.microsoft.com/office/drawing/2014/main" id="{76D4DC10-ECEB-4AC7-93F4-532CB5426781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94;p45">
              <a:extLst>
                <a:ext uri="{FF2B5EF4-FFF2-40B4-BE49-F238E27FC236}">
                  <a16:creationId xmlns:a16="http://schemas.microsoft.com/office/drawing/2014/main" id="{FD1D1C0E-43B6-4976-897C-3D3E38B6A46E}"/>
                </a:ext>
              </a:extLst>
            </p:cNvPr>
            <p:cNvSpPr/>
            <p:nvPr/>
          </p:nvSpPr>
          <p:spPr>
            <a:xfrm>
              <a:off x="6069875" y="3309025"/>
              <a:ext cx="852750" cy="717075"/>
            </a:xfrm>
            <a:custGeom>
              <a:avLst/>
              <a:gdLst/>
              <a:ahLst/>
              <a:cxnLst/>
              <a:rect l="l" t="t" r="r" b="b"/>
              <a:pathLst>
                <a:path w="34110" h="28683" extrusionOk="0">
                  <a:moveTo>
                    <a:pt x="27112" y="1"/>
                  </a:moveTo>
                  <a:lnTo>
                    <a:pt x="26961" y="12"/>
                  </a:lnTo>
                  <a:lnTo>
                    <a:pt x="26809" y="33"/>
                  </a:lnTo>
                  <a:lnTo>
                    <a:pt x="26657" y="66"/>
                  </a:lnTo>
                  <a:lnTo>
                    <a:pt x="1084" y="7940"/>
                  </a:lnTo>
                  <a:lnTo>
                    <a:pt x="932" y="7994"/>
                  </a:lnTo>
                  <a:lnTo>
                    <a:pt x="802" y="8059"/>
                  </a:lnTo>
                  <a:lnTo>
                    <a:pt x="672" y="8135"/>
                  </a:lnTo>
                  <a:lnTo>
                    <a:pt x="553" y="8233"/>
                  </a:lnTo>
                  <a:lnTo>
                    <a:pt x="434" y="8330"/>
                  </a:lnTo>
                  <a:lnTo>
                    <a:pt x="336" y="8439"/>
                  </a:lnTo>
                  <a:lnTo>
                    <a:pt x="250" y="8558"/>
                  </a:lnTo>
                  <a:lnTo>
                    <a:pt x="174" y="8688"/>
                  </a:lnTo>
                  <a:lnTo>
                    <a:pt x="109" y="8818"/>
                  </a:lnTo>
                  <a:lnTo>
                    <a:pt x="66" y="8958"/>
                  </a:lnTo>
                  <a:lnTo>
                    <a:pt x="33" y="9110"/>
                  </a:lnTo>
                  <a:lnTo>
                    <a:pt x="1" y="9251"/>
                  </a:lnTo>
                  <a:lnTo>
                    <a:pt x="1" y="9403"/>
                  </a:lnTo>
                  <a:lnTo>
                    <a:pt x="1" y="9554"/>
                  </a:lnTo>
                  <a:lnTo>
                    <a:pt x="22" y="9706"/>
                  </a:lnTo>
                  <a:lnTo>
                    <a:pt x="66" y="9857"/>
                  </a:lnTo>
                  <a:lnTo>
                    <a:pt x="5525" y="27600"/>
                  </a:lnTo>
                  <a:lnTo>
                    <a:pt x="5579" y="27751"/>
                  </a:lnTo>
                  <a:lnTo>
                    <a:pt x="5644" y="27881"/>
                  </a:lnTo>
                  <a:lnTo>
                    <a:pt x="5731" y="28011"/>
                  </a:lnTo>
                  <a:lnTo>
                    <a:pt x="5817" y="28130"/>
                  </a:lnTo>
                  <a:lnTo>
                    <a:pt x="5915" y="28250"/>
                  </a:lnTo>
                  <a:lnTo>
                    <a:pt x="6034" y="28347"/>
                  </a:lnTo>
                  <a:lnTo>
                    <a:pt x="6153" y="28434"/>
                  </a:lnTo>
                  <a:lnTo>
                    <a:pt x="6272" y="28510"/>
                  </a:lnTo>
                  <a:lnTo>
                    <a:pt x="6413" y="28564"/>
                  </a:lnTo>
                  <a:lnTo>
                    <a:pt x="6554" y="28618"/>
                  </a:lnTo>
                  <a:lnTo>
                    <a:pt x="6695" y="28650"/>
                  </a:lnTo>
                  <a:lnTo>
                    <a:pt x="6835" y="28672"/>
                  </a:lnTo>
                  <a:lnTo>
                    <a:pt x="6987" y="28683"/>
                  </a:lnTo>
                  <a:lnTo>
                    <a:pt x="7139" y="28683"/>
                  </a:lnTo>
                  <a:lnTo>
                    <a:pt x="7301" y="28650"/>
                  </a:lnTo>
                  <a:lnTo>
                    <a:pt x="7453" y="28618"/>
                  </a:lnTo>
                  <a:lnTo>
                    <a:pt x="33016" y="20743"/>
                  </a:lnTo>
                  <a:lnTo>
                    <a:pt x="33167" y="20689"/>
                  </a:lnTo>
                  <a:lnTo>
                    <a:pt x="33308" y="20624"/>
                  </a:lnTo>
                  <a:lnTo>
                    <a:pt x="33438" y="20548"/>
                  </a:lnTo>
                  <a:lnTo>
                    <a:pt x="33557" y="20451"/>
                  </a:lnTo>
                  <a:lnTo>
                    <a:pt x="33665" y="20353"/>
                  </a:lnTo>
                  <a:lnTo>
                    <a:pt x="33763" y="20245"/>
                  </a:lnTo>
                  <a:lnTo>
                    <a:pt x="33850" y="20126"/>
                  </a:lnTo>
                  <a:lnTo>
                    <a:pt x="33925" y="19996"/>
                  </a:lnTo>
                  <a:lnTo>
                    <a:pt x="33990" y="19866"/>
                  </a:lnTo>
                  <a:lnTo>
                    <a:pt x="34045" y="19725"/>
                  </a:lnTo>
                  <a:lnTo>
                    <a:pt x="34077" y="19584"/>
                  </a:lnTo>
                  <a:lnTo>
                    <a:pt x="34099" y="19433"/>
                  </a:lnTo>
                  <a:lnTo>
                    <a:pt x="34110" y="19281"/>
                  </a:lnTo>
                  <a:lnTo>
                    <a:pt x="34099" y="19129"/>
                  </a:lnTo>
                  <a:lnTo>
                    <a:pt x="34077" y="18978"/>
                  </a:lnTo>
                  <a:lnTo>
                    <a:pt x="34034" y="18826"/>
                  </a:lnTo>
                  <a:lnTo>
                    <a:pt x="28575" y="1084"/>
                  </a:lnTo>
                  <a:lnTo>
                    <a:pt x="28531" y="943"/>
                  </a:lnTo>
                  <a:lnTo>
                    <a:pt x="28455" y="802"/>
                  </a:lnTo>
                  <a:lnTo>
                    <a:pt x="28380" y="672"/>
                  </a:lnTo>
                  <a:lnTo>
                    <a:pt x="28293" y="553"/>
                  </a:lnTo>
                  <a:lnTo>
                    <a:pt x="28185" y="445"/>
                  </a:lnTo>
                  <a:lnTo>
                    <a:pt x="28076" y="337"/>
                  </a:lnTo>
                  <a:lnTo>
                    <a:pt x="27957" y="250"/>
                  </a:lnTo>
                  <a:lnTo>
                    <a:pt x="27827" y="174"/>
                  </a:lnTo>
                  <a:lnTo>
                    <a:pt x="27697" y="120"/>
                  </a:lnTo>
                  <a:lnTo>
                    <a:pt x="27556" y="66"/>
                  </a:lnTo>
                  <a:lnTo>
                    <a:pt x="27416" y="33"/>
                  </a:lnTo>
                  <a:lnTo>
                    <a:pt x="27264" y="12"/>
                  </a:lnTo>
                  <a:lnTo>
                    <a:pt x="27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95;p45">
              <a:extLst>
                <a:ext uri="{FF2B5EF4-FFF2-40B4-BE49-F238E27FC236}">
                  <a16:creationId xmlns:a16="http://schemas.microsoft.com/office/drawing/2014/main" id="{73287D3B-C224-4E0F-9876-23FCA8F09119}"/>
                </a:ext>
              </a:extLst>
            </p:cNvPr>
            <p:cNvSpPr/>
            <p:nvPr/>
          </p:nvSpPr>
          <p:spPr>
            <a:xfrm>
              <a:off x="6181975" y="3694900"/>
              <a:ext cx="740650" cy="331200"/>
            </a:xfrm>
            <a:custGeom>
              <a:avLst/>
              <a:gdLst/>
              <a:ahLst/>
              <a:cxnLst/>
              <a:rect l="l" t="t" r="r" b="b"/>
              <a:pathLst>
                <a:path w="29626" h="13248" extrusionOk="0">
                  <a:moveTo>
                    <a:pt x="28510" y="1"/>
                  </a:moveTo>
                  <a:lnTo>
                    <a:pt x="1" y="8774"/>
                  </a:lnTo>
                  <a:lnTo>
                    <a:pt x="1041" y="12165"/>
                  </a:lnTo>
                  <a:lnTo>
                    <a:pt x="1095" y="12316"/>
                  </a:lnTo>
                  <a:lnTo>
                    <a:pt x="1160" y="12446"/>
                  </a:lnTo>
                  <a:lnTo>
                    <a:pt x="1247" y="12576"/>
                  </a:lnTo>
                  <a:lnTo>
                    <a:pt x="1333" y="12695"/>
                  </a:lnTo>
                  <a:lnTo>
                    <a:pt x="1431" y="12815"/>
                  </a:lnTo>
                  <a:lnTo>
                    <a:pt x="1550" y="12912"/>
                  </a:lnTo>
                  <a:lnTo>
                    <a:pt x="1669" y="12999"/>
                  </a:lnTo>
                  <a:lnTo>
                    <a:pt x="1788" y="13075"/>
                  </a:lnTo>
                  <a:lnTo>
                    <a:pt x="1929" y="13129"/>
                  </a:lnTo>
                  <a:lnTo>
                    <a:pt x="2070" y="13183"/>
                  </a:lnTo>
                  <a:lnTo>
                    <a:pt x="2211" y="13215"/>
                  </a:lnTo>
                  <a:lnTo>
                    <a:pt x="2351" y="13237"/>
                  </a:lnTo>
                  <a:lnTo>
                    <a:pt x="2503" y="13248"/>
                  </a:lnTo>
                  <a:lnTo>
                    <a:pt x="2655" y="13248"/>
                  </a:lnTo>
                  <a:lnTo>
                    <a:pt x="2817" y="13215"/>
                  </a:lnTo>
                  <a:lnTo>
                    <a:pt x="2969" y="13183"/>
                  </a:lnTo>
                  <a:lnTo>
                    <a:pt x="28532" y="5308"/>
                  </a:lnTo>
                  <a:lnTo>
                    <a:pt x="28683" y="5254"/>
                  </a:lnTo>
                  <a:lnTo>
                    <a:pt x="28824" y="5189"/>
                  </a:lnTo>
                  <a:lnTo>
                    <a:pt x="28954" y="5113"/>
                  </a:lnTo>
                  <a:lnTo>
                    <a:pt x="29073" y="5016"/>
                  </a:lnTo>
                  <a:lnTo>
                    <a:pt x="29181" y="4918"/>
                  </a:lnTo>
                  <a:lnTo>
                    <a:pt x="29279" y="4810"/>
                  </a:lnTo>
                  <a:lnTo>
                    <a:pt x="29366" y="4691"/>
                  </a:lnTo>
                  <a:lnTo>
                    <a:pt x="29441" y="4561"/>
                  </a:lnTo>
                  <a:lnTo>
                    <a:pt x="29506" y="4431"/>
                  </a:lnTo>
                  <a:lnTo>
                    <a:pt x="29561" y="4290"/>
                  </a:lnTo>
                  <a:lnTo>
                    <a:pt x="29593" y="4149"/>
                  </a:lnTo>
                  <a:lnTo>
                    <a:pt x="29615" y="3998"/>
                  </a:lnTo>
                  <a:lnTo>
                    <a:pt x="29626" y="3846"/>
                  </a:lnTo>
                  <a:lnTo>
                    <a:pt x="29615" y="3694"/>
                  </a:lnTo>
                  <a:lnTo>
                    <a:pt x="29593" y="3543"/>
                  </a:lnTo>
                  <a:lnTo>
                    <a:pt x="29550" y="3391"/>
                  </a:lnTo>
                  <a:lnTo>
                    <a:pt x="285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96;p45">
              <a:extLst>
                <a:ext uri="{FF2B5EF4-FFF2-40B4-BE49-F238E27FC236}">
                  <a16:creationId xmlns:a16="http://schemas.microsoft.com/office/drawing/2014/main" id="{A8343B6A-DC02-464A-8CD2-8250F0DBCAEC}"/>
                </a:ext>
              </a:extLst>
            </p:cNvPr>
            <p:cNvSpPr/>
            <p:nvPr/>
          </p:nvSpPr>
          <p:spPr>
            <a:xfrm>
              <a:off x="6449525" y="3752050"/>
              <a:ext cx="182275" cy="119975"/>
            </a:xfrm>
            <a:custGeom>
              <a:avLst/>
              <a:gdLst/>
              <a:ahLst/>
              <a:cxnLst/>
              <a:rect l="l" t="t" r="r" b="b"/>
              <a:pathLst>
                <a:path w="7291" h="4799" extrusionOk="0">
                  <a:moveTo>
                    <a:pt x="6413" y="0"/>
                  </a:moveTo>
                  <a:lnTo>
                    <a:pt x="1" y="1972"/>
                  </a:lnTo>
                  <a:lnTo>
                    <a:pt x="867" y="4799"/>
                  </a:lnTo>
                  <a:lnTo>
                    <a:pt x="7290" y="282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97;p45">
              <a:extLst>
                <a:ext uri="{FF2B5EF4-FFF2-40B4-BE49-F238E27FC236}">
                  <a16:creationId xmlns:a16="http://schemas.microsoft.com/office/drawing/2014/main" id="{928F0E65-5D50-4BDB-8402-64CB1F8928FE}"/>
                </a:ext>
              </a:extLst>
            </p:cNvPr>
            <p:cNvSpPr/>
            <p:nvPr/>
          </p:nvSpPr>
          <p:spPr>
            <a:xfrm>
              <a:off x="6629075" y="3328250"/>
              <a:ext cx="209075" cy="532400"/>
            </a:xfrm>
            <a:custGeom>
              <a:avLst/>
              <a:gdLst/>
              <a:ahLst/>
              <a:cxnLst/>
              <a:rect l="l" t="t" r="r" b="b"/>
              <a:pathLst>
                <a:path w="8363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69" y="21296"/>
                  </a:lnTo>
                  <a:lnTo>
                    <a:pt x="8362" y="20689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98;p45">
              <a:extLst>
                <a:ext uri="{FF2B5EF4-FFF2-40B4-BE49-F238E27FC236}">
                  <a16:creationId xmlns:a16="http://schemas.microsoft.com/office/drawing/2014/main" id="{6315F12C-B13C-4421-ACA8-8EDCB3EF99DA}"/>
                </a:ext>
              </a:extLst>
            </p:cNvPr>
            <p:cNvSpPr/>
            <p:nvPr/>
          </p:nvSpPr>
          <p:spPr>
            <a:xfrm>
              <a:off x="6154375" y="3474475"/>
              <a:ext cx="208800" cy="532400"/>
            </a:xfrm>
            <a:custGeom>
              <a:avLst/>
              <a:gdLst/>
              <a:ahLst/>
              <a:cxnLst/>
              <a:rect l="l" t="t" r="r" b="b"/>
              <a:pathLst>
                <a:path w="8352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58" y="21296"/>
                  </a:lnTo>
                  <a:lnTo>
                    <a:pt x="8351" y="2067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99;p45">
              <a:extLst>
                <a:ext uri="{FF2B5EF4-FFF2-40B4-BE49-F238E27FC236}">
                  <a16:creationId xmlns:a16="http://schemas.microsoft.com/office/drawing/2014/main" id="{927C920A-412F-425C-A57F-E200F32EBB93}"/>
                </a:ext>
              </a:extLst>
            </p:cNvPr>
            <p:cNvSpPr/>
            <p:nvPr/>
          </p:nvSpPr>
          <p:spPr>
            <a:xfrm>
              <a:off x="6295175" y="3308500"/>
              <a:ext cx="54450" cy="132975"/>
            </a:xfrm>
            <a:custGeom>
              <a:avLst/>
              <a:gdLst/>
              <a:ahLst/>
              <a:cxnLst/>
              <a:rect l="l" t="t" r="r" b="b"/>
              <a:pathLst>
                <a:path w="2178" h="5319" extrusionOk="0">
                  <a:moveTo>
                    <a:pt x="1831" y="0"/>
                  </a:moveTo>
                  <a:lnTo>
                    <a:pt x="1679" y="65"/>
                  </a:lnTo>
                  <a:lnTo>
                    <a:pt x="1539" y="141"/>
                  </a:lnTo>
                  <a:lnTo>
                    <a:pt x="1409" y="217"/>
                  </a:lnTo>
                  <a:lnTo>
                    <a:pt x="1279" y="293"/>
                  </a:lnTo>
                  <a:lnTo>
                    <a:pt x="1073" y="444"/>
                  </a:lnTo>
                  <a:lnTo>
                    <a:pt x="889" y="617"/>
                  </a:lnTo>
                  <a:lnTo>
                    <a:pt x="715" y="791"/>
                  </a:lnTo>
                  <a:lnTo>
                    <a:pt x="564" y="986"/>
                  </a:lnTo>
                  <a:lnTo>
                    <a:pt x="466" y="1127"/>
                  </a:lnTo>
                  <a:lnTo>
                    <a:pt x="380" y="1267"/>
                  </a:lnTo>
                  <a:lnTo>
                    <a:pt x="304" y="1408"/>
                  </a:lnTo>
                  <a:lnTo>
                    <a:pt x="228" y="1560"/>
                  </a:lnTo>
                  <a:lnTo>
                    <a:pt x="174" y="1722"/>
                  </a:lnTo>
                  <a:lnTo>
                    <a:pt x="120" y="1874"/>
                  </a:lnTo>
                  <a:lnTo>
                    <a:pt x="76" y="2036"/>
                  </a:lnTo>
                  <a:lnTo>
                    <a:pt x="44" y="2199"/>
                  </a:lnTo>
                  <a:lnTo>
                    <a:pt x="11" y="2372"/>
                  </a:lnTo>
                  <a:lnTo>
                    <a:pt x="1" y="2535"/>
                  </a:lnTo>
                  <a:lnTo>
                    <a:pt x="1" y="2708"/>
                  </a:lnTo>
                  <a:lnTo>
                    <a:pt x="1" y="2881"/>
                  </a:lnTo>
                  <a:lnTo>
                    <a:pt x="11" y="3055"/>
                  </a:lnTo>
                  <a:lnTo>
                    <a:pt x="44" y="3228"/>
                  </a:lnTo>
                  <a:lnTo>
                    <a:pt x="76" y="3401"/>
                  </a:lnTo>
                  <a:lnTo>
                    <a:pt x="131" y="3574"/>
                  </a:lnTo>
                  <a:lnTo>
                    <a:pt x="661" y="5318"/>
                  </a:lnTo>
                  <a:lnTo>
                    <a:pt x="1820" y="4961"/>
                  </a:lnTo>
                  <a:lnTo>
                    <a:pt x="1290" y="3217"/>
                  </a:lnTo>
                  <a:lnTo>
                    <a:pt x="1246" y="3076"/>
                  </a:lnTo>
                  <a:lnTo>
                    <a:pt x="1225" y="2946"/>
                  </a:lnTo>
                  <a:lnTo>
                    <a:pt x="1214" y="2805"/>
                  </a:lnTo>
                  <a:lnTo>
                    <a:pt x="1214" y="2675"/>
                  </a:lnTo>
                  <a:lnTo>
                    <a:pt x="1225" y="2545"/>
                  </a:lnTo>
                  <a:lnTo>
                    <a:pt x="1235" y="2416"/>
                  </a:lnTo>
                  <a:lnTo>
                    <a:pt x="1268" y="2286"/>
                  </a:lnTo>
                  <a:lnTo>
                    <a:pt x="1300" y="2156"/>
                  </a:lnTo>
                  <a:lnTo>
                    <a:pt x="1344" y="2047"/>
                  </a:lnTo>
                  <a:lnTo>
                    <a:pt x="1398" y="1950"/>
                  </a:lnTo>
                  <a:lnTo>
                    <a:pt x="1452" y="1841"/>
                  </a:lnTo>
                  <a:lnTo>
                    <a:pt x="1517" y="1744"/>
                  </a:lnTo>
                  <a:lnTo>
                    <a:pt x="1582" y="1646"/>
                  </a:lnTo>
                  <a:lnTo>
                    <a:pt x="1658" y="1560"/>
                  </a:lnTo>
                  <a:lnTo>
                    <a:pt x="1744" y="1473"/>
                  </a:lnTo>
                  <a:lnTo>
                    <a:pt x="1831" y="1397"/>
                  </a:lnTo>
                  <a:lnTo>
                    <a:pt x="1842" y="1322"/>
                  </a:lnTo>
                  <a:lnTo>
                    <a:pt x="1864" y="1289"/>
                  </a:lnTo>
                  <a:lnTo>
                    <a:pt x="1896" y="1224"/>
                  </a:lnTo>
                  <a:lnTo>
                    <a:pt x="1950" y="1127"/>
                  </a:lnTo>
                  <a:lnTo>
                    <a:pt x="2048" y="867"/>
                  </a:lnTo>
                  <a:lnTo>
                    <a:pt x="2178" y="509"/>
                  </a:lnTo>
                  <a:lnTo>
                    <a:pt x="2069" y="358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00;p45">
              <a:extLst>
                <a:ext uri="{FF2B5EF4-FFF2-40B4-BE49-F238E27FC236}">
                  <a16:creationId xmlns:a16="http://schemas.microsoft.com/office/drawing/2014/main" id="{259C42A7-1A53-4E0E-BD30-097E8A2C2F0E}"/>
                </a:ext>
              </a:extLst>
            </p:cNvPr>
            <p:cNvSpPr/>
            <p:nvPr/>
          </p:nvSpPr>
          <p:spPr>
            <a:xfrm>
              <a:off x="6288125" y="3403275"/>
              <a:ext cx="68825" cy="43075"/>
            </a:xfrm>
            <a:custGeom>
              <a:avLst/>
              <a:gdLst/>
              <a:ahLst/>
              <a:cxnLst/>
              <a:rect l="l" t="t" r="r" b="b"/>
              <a:pathLst>
                <a:path w="2753" h="1723" extrusionOk="0">
                  <a:moveTo>
                    <a:pt x="2449" y="0"/>
                  </a:moveTo>
                  <a:lnTo>
                    <a:pt x="1" y="758"/>
                  </a:lnTo>
                  <a:lnTo>
                    <a:pt x="304" y="1722"/>
                  </a:lnTo>
                  <a:lnTo>
                    <a:pt x="2752" y="964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01;p45">
              <a:extLst>
                <a:ext uri="{FF2B5EF4-FFF2-40B4-BE49-F238E27FC236}">
                  <a16:creationId xmlns:a16="http://schemas.microsoft.com/office/drawing/2014/main" id="{691C7A06-8912-4950-8F34-ABE12FB7EC4D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02;p45">
              <a:extLst>
                <a:ext uri="{FF2B5EF4-FFF2-40B4-BE49-F238E27FC236}">
                  <a16:creationId xmlns:a16="http://schemas.microsoft.com/office/drawing/2014/main" id="{95070985-172E-4254-8AD6-17DEF0F31501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03;p45">
              <a:extLst>
                <a:ext uri="{FF2B5EF4-FFF2-40B4-BE49-F238E27FC236}">
                  <a16:creationId xmlns:a16="http://schemas.microsoft.com/office/drawing/2014/main" id="{6E5F87A9-BD38-4CC5-8E7B-2CCF570B2E51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04;p45">
              <a:extLst>
                <a:ext uri="{FF2B5EF4-FFF2-40B4-BE49-F238E27FC236}">
                  <a16:creationId xmlns:a16="http://schemas.microsoft.com/office/drawing/2014/main" id="{90012CDD-B7C9-4FB2-B01F-8430AD4BD388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05;p45">
              <a:extLst>
                <a:ext uri="{FF2B5EF4-FFF2-40B4-BE49-F238E27FC236}">
                  <a16:creationId xmlns:a16="http://schemas.microsoft.com/office/drawing/2014/main" id="{BF895AB7-BCE4-41E8-A307-76D453C12B84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06;p45">
              <a:extLst>
                <a:ext uri="{FF2B5EF4-FFF2-40B4-BE49-F238E27FC236}">
                  <a16:creationId xmlns:a16="http://schemas.microsoft.com/office/drawing/2014/main" id="{6B1DC343-9E6F-44CF-B5DD-3374D37EB670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07;p45">
              <a:extLst>
                <a:ext uri="{FF2B5EF4-FFF2-40B4-BE49-F238E27FC236}">
                  <a16:creationId xmlns:a16="http://schemas.microsoft.com/office/drawing/2014/main" id="{44CF0122-5A5F-4020-90AE-DE929EB84C6C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08;p45">
              <a:extLst>
                <a:ext uri="{FF2B5EF4-FFF2-40B4-BE49-F238E27FC236}">
                  <a16:creationId xmlns:a16="http://schemas.microsoft.com/office/drawing/2014/main" id="{619E6755-C331-494B-A77C-28916DA15A2F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09;p45">
              <a:extLst>
                <a:ext uri="{FF2B5EF4-FFF2-40B4-BE49-F238E27FC236}">
                  <a16:creationId xmlns:a16="http://schemas.microsoft.com/office/drawing/2014/main" id="{8F02C11B-7F25-49F9-AF18-96D22228716E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10;p45">
              <a:extLst>
                <a:ext uri="{FF2B5EF4-FFF2-40B4-BE49-F238E27FC236}">
                  <a16:creationId xmlns:a16="http://schemas.microsoft.com/office/drawing/2014/main" id="{DB250F00-1691-4F55-AC33-EB5F2F351006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11;p45">
              <a:extLst>
                <a:ext uri="{FF2B5EF4-FFF2-40B4-BE49-F238E27FC236}">
                  <a16:creationId xmlns:a16="http://schemas.microsoft.com/office/drawing/2014/main" id="{B319BFF5-8171-49FA-AEB1-DF9E0F9B3FB0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12;p45">
              <a:extLst>
                <a:ext uri="{FF2B5EF4-FFF2-40B4-BE49-F238E27FC236}">
                  <a16:creationId xmlns:a16="http://schemas.microsoft.com/office/drawing/2014/main" id="{E2C4BD69-A3FF-4231-B6AF-07AE17CB4009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13;p45">
              <a:extLst>
                <a:ext uri="{FF2B5EF4-FFF2-40B4-BE49-F238E27FC236}">
                  <a16:creationId xmlns:a16="http://schemas.microsoft.com/office/drawing/2014/main" id="{43F6544F-8C33-41E6-8930-EEE3E915125F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14;p45">
              <a:extLst>
                <a:ext uri="{FF2B5EF4-FFF2-40B4-BE49-F238E27FC236}">
                  <a16:creationId xmlns:a16="http://schemas.microsoft.com/office/drawing/2014/main" id="{6B274499-2B21-4A11-A016-404F53555C93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15;p45">
              <a:extLst>
                <a:ext uri="{FF2B5EF4-FFF2-40B4-BE49-F238E27FC236}">
                  <a16:creationId xmlns:a16="http://schemas.microsoft.com/office/drawing/2014/main" id="{9C54747D-7805-470B-B066-1F08864DC8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16;p45">
              <a:extLst>
                <a:ext uri="{FF2B5EF4-FFF2-40B4-BE49-F238E27FC236}">
                  <a16:creationId xmlns:a16="http://schemas.microsoft.com/office/drawing/2014/main" id="{4B85B697-A608-4CEA-AACA-D55AE0C23532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17;p45">
              <a:extLst>
                <a:ext uri="{FF2B5EF4-FFF2-40B4-BE49-F238E27FC236}">
                  <a16:creationId xmlns:a16="http://schemas.microsoft.com/office/drawing/2014/main" id="{36466B99-B226-4E97-8E1E-3316F89FBB5B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18;p45">
              <a:extLst>
                <a:ext uri="{FF2B5EF4-FFF2-40B4-BE49-F238E27FC236}">
                  <a16:creationId xmlns:a16="http://schemas.microsoft.com/office/drawing/2014/main" id="{95295A19-6E79-43CA-9AC2-8161E577EA4C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19;p45">
              <a:extLst>
                <a:ext uri="{FF2B5EF4-FFF2-40B4-BE49-F238E27FC236}">
                  <a16:creationId xmlns:a16="http://schemas.microsoft.com/office/drawing/2014/main" id="{AA25F21E-3EA7-4547-BBAA-63F7AA1533E2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20;p45">
              <a:extLst>
                <a:ext uri="{FF2B5EF4-FFF2-40B4-BE49-F238E27FC236}">
                  <a16:creationId xmlns:a16="http://schemas.microsoft.com/office/drawing/2014/main" id="{1DB00921-53AE-4D08-9E75-AB2F367CDCF1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21;p45">
              <a:extLst>
                <a:ext uri="{FF2B5EF4-FFF2-40B4-BE49-F238E27FC236}">
                  <a16:creationId xmlns:a16="http://schemas.microsoft.com/office/drawing/2014/main" id="{273008DC-B336-44F3-B800-C5BBE50D38DA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22;p45">
              <a:extLst>
                <a:ext uri="{FF2B5EF4-FFF2-40B4-BE49-F238E27FC236}">
                  <a16:creationId xmlns:a16="http://schemas.microsoft.com/office/drawing/2014/main" id="{8EA6D559-DC24-4AD8-A991-3C6476BF752C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23;p45">
              <a:extLst>
                <a:ext uri="{FF2B5EF4-FFF2-40B4-BE49-F238E27FC236}">
                  <a16:creationId xmlns:a16="http://schemas.microsoft.com/office/drawing/2014/main" id="{F75E65CF-9AF1-4526-BC60-DC56C327CD3A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24;p45">
              <a:extLst>
                <a:ext uri="{FF2B5EF4-FFF2-40B4-BE49-F238E27FC236}">
                  <a16:creationId xmlns:a16="http://schemas.microsoft.com/office/drawing/2014/main" id="{1B756356-2AFF-4B6B-AAEB-AC9C267228A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25;p45">
              <a:extLst>
                <a:ext uri="{FF2B5EF4-FFF2-40B4-BE49-F238E27FC236}">
                  <a16:creationId xmlns:a16="http://schemas.microsoft.com/office/drawing/2014/main" id="{6154FE9A-A976-4F6D-A0D4-940A8A009179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26;p45">
              <a:extLst>
                <a:ext uri="{FF2B5EF4-FFF2-40B4-BE49-F238E27FC236}">
                  <a16:creationId xmlns:a16="http://schemas.microsoft.com/office/drawing/2014/main" id="{4817B431-21F5-43AB-8D98-C60D0DDF307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27;p45">
              <a:extLst>
                <a:ext uri="{FF2B5EF4-FFF2-40B4-BE49-F238E27FC236}">
                  <a16:creationId xmlns:a16="http://schemas.microsoft.com/office/drawing/2014/main" id="{C5BF12C8-ECB5-4CC2-AFAA-647B0CF8EB48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28;p45">
              <a:extLst>
                <a:ext uri="{FF2B5EF4-FFF2-40B4-BE49-F238E27FC236}">
                  <a16:creationId xmlns:a16="http://schemas.microsoft.com/office/drawing/2014/main" id="{FAD900C7-6064-49F3-828C-EDDEE0FC3E12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29;p45">
              <a:extLst>
                <a:ext uri="{FF2B5EF4-FFF2-40B4-BE49-F238E27FC236}">
                  <a16:creationId xmlns:a16="http://schemas.microsoft.com/office/drawing/2014/main" id="{B0B84CB1-739A-4947-91BA-10CA646AA73E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30;p45">
              <a:extLst>
                <a:ext uri="{FF2B5EF4-FFF2-40B4-BE49-F238E27FC236}">
                  <a16:creationId xmlns:a16="http://schemas.microsoft.com/office/drawing/2014/main" id="{EC78EAA1-2E7D-4EDB-A333-B37DBA5C6ACE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931;p45">
              <a:extLst>
                <a:ext uri="{FF2B5EF4-FFF2-40B4-BE49-F238E27FC236}">
                  <a16:creationId xmlns:a16="http://schemas.microsoft.com/office/drawing/2014/main" id="{E3BF0766-36E6-412E-9E30-73C5C012D5EF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932;p45">
              <a:extLst>
                <a:ext uri="{FF2B5EF4-FFF2-40B4-BE49-F238E27FC236}">
                  <a16:creationId xmlns:a16="http://schemas.microsoft.com/office/drawing/2014/main" id="{E2EFC5AA-8DA7-4AF1-87BB-AADCC4C3EFD4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933;p45">
              <a:extLst>
                <a:ext uri="{FF2B5EF4-FFF2-40B4-BE49-F238E27FC236}">
                  <a16:creationId xmlns:a16="http://schemas.microsoft.com/office/drawing/2014/main" id="{539A08F7-6810-4E4C-8A7E-B2EE3199C76E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934;p45">
              <a:extLst>
                <a:ext uri="{FF2B5EF4-FFF2-40B4-BE49-F238E27FC236}">
                  <a16:creationId xmlns:a16="http://schemas.microsoft.com/office/drawing/2014/main" id="{A5C0BFF4-7ADB-454D-8BA4-B14D63808903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935;p45">
              <a:extLst>
                <a:ext uri="{FF2B5EF4-FFF2-40B4-BE49-F238E27FC236}">
                  <a16:creationId xmlns:a16="http://schemas.microsoft.com/office/drawing/2014/main" id="{C5C4E8F6-5BCB-4146-A0D5-BCC1E4CADDCF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36;p45">
              <a:extLst>
                <a:ext uri="{FF2B5EF4-FFF2-40B4-BE49-F238E27FC236}">
                  <a16:creationId xmlns:a16="http://schemas.microsoft.com/office/drawing/2014/main" id="{A527265C-55B2-4A87-A4DD-D9105F20C3AC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37;p45">
              <a:extLst>
                <a:ext uri="{FF2B5EF4-FFF2-40B4-BE49-F238E27FC236}">
                  <a16:creationId xmlns:a16="http://schemas.microsoft.com/office/drawing/2014/main" id="{45A57FF1-D474-4CFB-B40C-AAFEF81E30AB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38;p45">
              <a:extLst>
                <a:ext uri="{FF2B5EF4-FFF2-40B4-BE49-F238E27FC236}">
                  <a16:creationId xmlns:a16="http://schemas.microsoft.com/office/drawing/2014/main" id="{C5E4C7CB-4E5E-49BE-82AA-0CC35F86D40E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39;p45">
              <a:extLst>
                <a:ext uri="{FF2B5EF4-FFF2-40B4-BE49-F238E27FC236}">
                  <a16:creationId xmlns:a16="http://schemas.microsoft.com/office/drawing/2014/main" id="{50652C63-825A-4B02-8123-4EAFF0FD5103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40;p45">
              <a:extLst>
                <a:ext uri="{FF2B5EF4-FFF2-40B4-BE49-F238E27FC236}">
                  <a16:creationId xmlns:a16="http://schemas.microsoft.com/office/drawing/2014/main" id="{5AA5166A-BEB1-4316-B39C-C7CE89E94D91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41;p45">
              <a:extLst>
                <a:ext uri="{FF2B5EF4-FFF2-40B4-BE49-F238E27FC236}">
                  <a16:creationId xmlns:a16="http://schemas.microsoft.com/office/drawing/2014/main" id="{C31480E2-C3BF-470D-9300-C98606BDE722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42;p45">
              <a:extLst>
                <a:ext uri="{FF2B5EF4-FFF2-40B4-BE49-F238E27FC236}">
                  <a16:creationId xmlns:a16="http://schemas.microsoft.com/office/drawing/2014/main" id="{72288C62-5E8A-4FF8-B774-88AAD26BB298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43;p45">
              <a:extLst>
                <a:ext uri="{FF2B5EF4-FFF2-40B4-BE49-F238E27FC236}">
                  <a16:creationId xmlns:a16="http://schemas.microsoft.com/office/drawing/2014/main" id="{8DC8BCA9-0E71-4FC8-8315-5986D513F66D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944;p45">
              <a:extLst>
                <a:ext uri="{FF2B5EF4-FFF2-40B4-BE49-F238E27FC236}">
                  <a16:creationId xmlns:a16="http://schemas.microsoft.com/office/drawing/2014/main" id="{DD968597-5B7F-4805-8DD1-D2D9E59D95FA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945;p45">
              <a:extLst>
                <a:ext uri="{FF2B5EF4-FFF2-40B4-BE49-F238E27FC236}">
                  <a16:creationId xmlns:a16="http://schemas.microsoft.com/office/drawing/2014/main" id="{1B17D236-AEAC-405A-8009-4AAFAAD6213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946;p45">
              <a:extLst>
                <a:ext uri="{FF2B5EF4-FFF2-40B4-BE49-F238E27FC236}">
                  <a16:creationId xmlns:a16="http://schemas.microsoft.com/office/drawing/2014/main" id="{6E514601-D04C-4C15-86D7-C3771826B2F3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947;p45">
              <a:extLst>
                <a:ext uri="{FF2B5EF4-FFF2-40B4-BE49-F238E27FC236}">
                  <a16:creationId xmlns:a16="http://schemas.microsoft.com/office/drawing/2014/main" id="{0F8CC3F1-DA1D-421B-A20F-25066E20DC91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948;p45">
              <a:extLst>
                <a:ext uri="{FF2B5EF4-FFF2-40B4-BE49-F238E27FC236}">
                  <a16:creationId xmlns:a16="http://schemas.microsoft.com/office/drawing/2014/main" id="{C30C8933-6F73-4216-B2FA-3450429AF0F6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49;p45">
              <a:extLst>
                <a:ext uri="{FF2B5EF4-FFF2-40B4-BE49-F238E27FC236}">
                  <a16:creationId xmlns:a16="http://schemas.microsoft.com/office/drawing/2014/main" id="{C8008CB0-8B53-434F-974E-A872D86C66CC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50;p45">
              <a:extLst>
                <a:ext uri="{FF2B5EF4-FFF2-40B4-BE49-F238E27FC236}">
                  <a16:creationId xmlns:a16="http://schemas.microsoft.com/office/drawing/2014/main" id="{BB6ACEB1-7BD2-497F-AA8E-F273A52856D0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51;p45">
              <a:extLst>
                <a:ext uri="{FF2B5EF4-FFF2-40B4-BE49-F238E27FC236}">
                  <a16:creationId xmlns:a16="http://schemas.microsoft.com/office/drawing/2014/main" id="{EE37A962-EBC8-4943-A1EB-02CD27417637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52;p45">
              <a:extLst>
                <a:ext uri="{FF2B5EF4-FFF2-40B4-BE49-F238E27FC236}">
                  <a16:creationId xmlns:a16="http://schemas.microsoft.com/office/drawing/2014/main" id="{E0260BB1-B719-440F-936B-35414DF5EF67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53;p45">
              <a:extLst>
                <a:ext uri="{FF2B5EF4-FFF2-40B4-BE49-F238E27FC236}">
                  <a16:creationId xmlns:a16="http://schemas.microsoft.com/office/drawing/2014/main" id="{FC4534E7-A5BF-44A3-A1B7-C55A9A0379C7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4;p45">
              <a:extLst>
                <a:ext uri="{FF2B5EF4-FFF2-40B4-BE49-F238E27FC236}">
                  <a16:creationId xmlns:a16="http://schemas.microsoft.com/office/drawing/2014/main" id="{48CBB5D2-9168-4551-9ABB-D21CFF0D604F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55;p45">
              <a:extLst>
                <a:ext uri="{FF2B5EF4-FFF2-40B4-BE49-F238E27FC236}">
                  <a16:creationId xmlns:a16="http://schemas.microsoft.com/office/drawing/2014/main" id="{ACD76A88-5F0B-4A4C-98AB-83855D863A35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56;p45">
              <a:extLst>
                <a:ext uri="{FF2B5EF4-FFF2-40B4-BE49-F238E27FC236}">
                  <a16:creationId xmlns:a16="http://schemas.microsoft.com/office/drawing/2014/main" id="{A70495B2-38CD-46BA-AB1E-5FE52AEC4015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57;p45">
              <a:extLst>
                <a:ext uri="{FF2B5EF4-FFF2-40B4-BE49-F238E27FC236}">
                  <a16:creationId xmlns:a16="http://schemas.microsoft.com/office/drawing/2014/main" id="{340DE3E5-B211-4597-9C4C-CE9D07299AC2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58;p45">
              <a:extLst>
                <a:ext uri="{FF2B5EF4-FFF2-40B4-BE49-F238E27FC236}">
                  <a16:creationId xmlns:a16="http://schemas.microsoft.com/office/drawing/2014/main" id="{1419F8B5-AF0B-4221-84DC-55B2F27DFEC3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59;p45">
              <a:extLst>
                <a:ext uri="{FF2B5EF4-FFF2-40B4-BE49-F238E27FC236}">
                  <a16:creationId xmlns:a16="http://schemas.microsoft.com/office/drawing/2014/main" id="{BA9755A0-7CEC-4902-AF65-E61FD56E680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60;p45">
              <a:extLst>
                <a:ext uri="{FF2B5EF4-FFF2-40B4-BE49-F238E27FC236}">
                  <a16:creationId xmlns:a16="http://schemas.microsoft.com/office/drawing/2014/main" id="{1813D264-0FAD-4E13-B2CE-C4C83390C656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61;p45">
              <a:extLst>
                <a:ext uri="{FF2B5EF4-FFF2-40B4-BE49-F238E27FC236}">
                  <a16:creationId xmlns:a16="http://schemas.microsoft.com/office/drawing/2014/main" id="{DD4F6B4B-58CF-45D3-B9E0-129BB9AB0A6C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62;p45">
              <a:extLst>
                <a:ext uri="{FF2B5EF4-FFF2-40B4-BE49-F238E27FC236}">
                  <a16:creationId xmlns:a16="http://schemas.microsoft.com/office/drawing/2014/main" id="{31F5855F-3B6B-41FF-A3B8-C42173D52EF3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63;p45">
              <a:extLst>
                <a:ext uri="{FF2B5EF4-FFF2-40B4-BE49-F238E27FC236}">
                  <a16:creationId xmlns:a16="http://schemas.microsoft.com/office/drawing/2014/main" id="{7A70245A-3448-4B71-9AF0-1A38A667F913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64;p45">
              <a:extLst>
                <a:ext uri="{FF2B5EF4-FFF2-40B4-BE49-F238E27FC236}">
                  <a16:creationId xmlns:a16="http://schemas.microsoft.com/office/drawing/2014/main" id="{5E6C3FCA-EEE3-4887-8E3A-110D7E0A8716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rgbClr val="9C5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412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DAG</a:t>
            </a:r>
            <a:endParaRPr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B23002A-5057-6E2C-5749-4F3308C7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70" y="942579"/>
            <a:ext cx="8516496" cy="382539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59FE9-98B4-2B47-07B9-39B1FF4D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6" r="3870"/>
          <a:stretch/>
        </p:blipFill>
        <p:spPr>
          <a:xfrm>
            <a:off x="95250" y="2571750"/>
            <a:ext cx="2082955" cy="2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3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23D57-14D4-8705-830B-20D10AD9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86" y="892874"/>
            <a:ext cx="5392117" cy="41404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Google Shape;1107;p28">
            <a:extLst>
              <a:ext uri="{FF2B5EF4-FFF2-40B4-BE49-F238E27FC236}">
                <a16:creationId xmlns:a16="http://schemas.microsoft.com/office/drawing/2014/main" id="{A8A2998A-641B-47D2-AC85-1EAD0F2DAC77}"/>
              </a:ext>
            </a:extLst>
          </p:cNvPr>
          <p:cNvGrpSpPr/>
          <p:nvPr/>
        </p:nvGrpSpPr>
        <p:grpSpPr>
          <a:xfrm>
            <a:off x="7027787" y="2661837"/>
            <a:ext cx="2060579" cy="2784556"/>
            <a:chOff x="1018675" y="-1170275"/>
            <a:chExt cx="5154025" cy="6964871"/>
          </a:xfrm>
        </p:grpSpPr>
        <p:sp>
          <p:nvSpPr>
            <p:cNvPr id="4" name="Google Shape;1108;p28">
              <a:extLst>
                <a:ext uri="{FF2B5EF4-FFF2-40B4-BE49-F238E27FC236}">
                  <a16:creationId xmlns:a16="http://schemas.microsoft.com/office/drawing/2014/main" id="{0C094FAC-63B3-4325-9538-0423ADC04B07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9;p28">
              <a:extLst>
                <a:ext uri="{FF2B5EF4-FFF2-40B4-BE49-F238E27FC236}">
                  <a16:creationId xmlns:a16="http://schemas.microsoft.com/office/drawing/2014/main" id="{02F7F093-52A7-41E5-9C58-929A9CE20B58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0;p28">
              <a:extLst>
                <a:ext uri="{FF2B5EF4-FFF2-40B4-BE49-F238E27FC236}">
                  <a16:creationId xmlns:a16="http://schemas.microsoft.com/office/drawing/2014/main" id="{8D255722-7F46-4544-8470-971A736F99A8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1;p28">
              <a:extLst>
                <a:ext uri="{FF2B5EF4-FFF2-40B4-BE49-F238E27FC236}">
                  <a16:creationId xmlns:a16="http://schemas.microsoft.com/office/drawing/2014/main" id="{E51BFEB5-FA90-458C-A410-7841E49949D7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2;p28">
              <a:extLst>
                <a:ext uri="{FF2B5EF4-FFF2-40B4-BE49-F238E27FC236}">
                  <a16:creationId xmlns:a16="http://schemas.microsoft.com/office/drawing/2014/main" id="{40A91051-E5E2-4514-9CE6-FF53DF623FD4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3;p28">
              <a:extLst>
                <a:ext uri="{FF2B5EF4-FFF2-40B4-BE49-F238E27FC236}">
                  <a16:creationId xmlns:a16="http://schemas.microsoft.com/office/drawing/2014/main" id="{44C36CF0-B9CA-4DB6-81FF-907DB9D03D2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4;p28">
              <a:extLst>
                <a:ext uri="{FF2B5EF4-FFF2-40B4-BE49-F238E27FC236}">
                  <a16:creationId xmlns:a16="http://schemas.microsoft.com/office/drawing/2014/main" id="{3E51F764-4C3C-46F9-9F5A-0E532A8EB49C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5;p28">
              <a:extLst>
                <a:ext uri="{FF2B5EF4-FFF2-40B4-BE49-F238E27FC236}">
                  <a16:creationId xmlns:a16="http://schemas.microsoft.com/office/drawing/2014/main" id="{8CD2F717-5A81-472A-9E34-F998136F9676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6;p28">
              <a:extLst>
                <a:ext uri="{FF2B5EF4-FFF2-40B4-BE49-F238E27FC236}">
                  <a16:creationId xmlns:a16="http://schemas.microsoft.com/office/drawing/2014/main" id="{35363E85-AEBF-4155-95EB-B12019CA27BF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7;p28">
              <a:extLst>
                <a:ext uri="{FF2B5EF4-FFF2-40B4-BE49-F238E27FC236}">
                  <a16:creationId xmlns:a16="http://schemas.microsoft.com/office/drawing/2014/main" id="{355BA562-DC89-4E4B-8D34-57EFFBE34D71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8;p28">
              <a:extLst>
                <a:ext uri="{FF2B5EF4-FFF2-40B4-BE49-F238E27FC236}">
                  <a16:creationId xmlns:a16="http://schemas.microsoft.com/office/drawing/2014/main" id="{DB8A8316-4F10-4D37-968D-1BC5505A1395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9;p28">
              <a:extLst>
                <a:ext uri="{FF2B5EF4-FFF2-40B4-BE49-F238E27FC236}">
                  <a16:creationId xmlns:a16="http://schemas.microsoft.com/office/drawing/2014/main" id="{A708CE4B-D2C9-41B1-AA9F-FA0047ADC482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0;p28">
              <a:extLst>
                <a:ext uri="{FF2B5EF4-FFF2-40B4-BE49-F238E27FC236}">
                  <a16:creationId xmlns:a16="http://schemas.microsoft.com/office/drawing/2014/main" id="{768C0BF5-215A-4400-A2B9-DB784F8AF91F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1;p28">
              <a:extLst>
                <a:ext uri="{FF2B5EF4-FFF2-40B4-BE49-F238E27FC236}">
                  <a16:creationId xmlns:a16="http://schemas.microsoft.com/office/drawing/2014/main" id="{F6EC369F-FDEB-40D6-8BB0-20D0BF8EB728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2;p28">
              <a:extLst>
                <a:ext uri="{FF2B5EF4-FFF2-40B4-BE49-F238E27FC236}">
                  <a16:creationId xmlns:a16="http://schemas.microsoft.com/office/drawing/2014/main" id="{459DEBA6-06EC-4EC9-85DD-6351C4C19529}"/>
                </a:ext>
              </a:extLst>
            </p:cNvPr>
            <p:cNvSpPr/>
            <p:nvPr/>
          </p:nvSpPr>
          <p:spPr>
            <a:xfrm>
              <a:off x="1884850" y="3148450"/>
              <a:ext cx="650725" cy="569375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3;p28">
              <a:extLst>
                <a:ext uri="{FF2B5EF4-FFF2-40B4-BE49-F238E27FC236}">
                  <a16:creationId xmlns:a16="http://schemas.microsoft.com/office/drawing/2014/main" id="{12A5FD50-45C0-4DCF-95DF-FDD8435DA070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4;p28">
              <a:extLst>
                <a:ext uri="{FF2B5EF4-FFF2-40B4-BE49-F238E27FC236}">
                  <a16:creationId xmlns:a16="http://schemas.microsoft.com/office/drawing/2014/main" id="{5B28FC16-37F6-40EF-B26D-BD94F498769D}"/>
                </a:ext>
              </a:extLst>
            </p:cNvPr>
            <p:cNvSpPr/>
            <p:nvPr/>
          </p:nvSpPr>
          <p:spPr>
            <a:xfrm>
              <a:off x="1918325" y="3650575"/>
              <a:ext cx="917750" cy="668775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5;p28">
              <a:extLst>
                <a:ext uri="{FF2B5EF4-FFF2-40B4-BE49-F238E27FC236}">
                  <a16:creationId xmlns:a16="http://schemas.microsoft.com/office/drawing/2014/main" id="{C08AEC58-8F24-4A24-BC64-541D5E91E467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26;p28">
              <a:extLst>
                <a:ext uri="{FF2B5EF4-FFF2-40B4-BE49-F238E27FC236}">
                  <a16:creationId xmlns:a16="http://schemas.microsoft.com/office/drawing/2014/main" id="{7BDC094E-2F2B-44A1-849C-3CE98FD14FA1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27;p28">
              <a:extLst>
                <a:ext uri="{FF2B5EF4-FFF2-40B4-BE49-F238E27FC236}">
                  <a16:creationId xmlns:a16="http://schemas.microsoft.com/office/drawing/2014/main" id="{B49242FD-1B92-475C-85B9-F9CB48C04836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28;p28">
              <a:extLst>
                <a:ext uri="{FF2B5EF4-FFF2-40B4-BE49-F238E27FC236}">
                  <a16:creationId xmlns:a16="http://schemas.microsoft.com/office/drawing/2014/main" id="{C7F8A509-BFF0-4F0C-98A1-4B7DEE8D4F6E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29;p28">
              <a:extLst>
                <a:ext uri="{FF2B5EF4-FFF2-40B4-BE49-F238E27FC236}">
                  <a16:creationId xmlns:a16="http://schemas.microsoft.com/office/drawing/2014/main" id="{DDE5766E-9CDE-4B02-839B-57746A8FE890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0;p28">
              <a:extLst>
                <a:ext uri="{FF2B5EF4-FFF2-40B4-BE49-F238E27FC236}">
                  <a16:creationId xmlns:a16="http://schemas.microsoft.com/office/drawing/2014/main" id="{05662C62-8800-4BDC-894F-8A5B67F56726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1;p28">
              <a:extLst>
                <a:ext uri="{FF2B5EF4-FFF2-40B4-BE49-F238E27FC236}">
                  <a16:creationId xmlns:a16="http://schemas.microsoft.com/office/drawing/2014/main" id="{755D0831-4C7A-4649-A412-7C1E3D3018A6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2;p28">
              <a:extLst>
                <a:ext uri="{FF2B5EF4-FFF2-40B4-BE49-F238E27FC236}">
                  <a16:creationId xmlns:a16="http://schemas.microsoft.com/office/drawing/2014/main" id="{E36473BA-6A85-4B56-97E6-25A518C39C06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3;p28">
              <a:extLst>
                <a:ext uri="{FF2B5EF4-FFF2-40B4-BE49-F238E27FC236}">
                  <a16:creationId xmlns:a16="http://schemas.microsoft.com/office/drawing/2014/main" id="{A4836C09-09CF-4220-BD18-9B8D784E162D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4;p28">
              <a:extLst>
                <a:ext uri="{FF2B5EF4-FFF2-40B4-BE49-F238E27FC236}">
                  <a16:creationId xmlns:a16="http://schemas.microsoft.com/office/drawing/2014/main" id="{BDC025BB-496E-4642-BA8E-C5A1934D5A77}"/>
                </a:ext>
              </a:extLst>
            </p:cNvPr>
            <p:cNvSpPr/>
            <p:nvPr/>
          </p:nvSpPr>
          <p:spPr>
            <a:xfrm>
              <a:off x="2643825" y="2543662"/>
              <a:ext cx="496150" cy="587950"/>
            </a:xfrm>
            <a:custGeom>
              <a:avLst/>
              <a:gdLst/>
              <a:ahLst/>
              <a:cxnLst/>
              <a:rect l="l" t="t" r="r" b="b"/>
              <a:pathLst>
                <a:path w="19846" h="23518" extrusionOk="0">
                  <a:moveTo>
                    <a:pt x="2521" y="0"/>
                  </a:moveTo>
                  <a:lnTo>
                    <a:pt x="2323" y="21"/>
                  </a:lnTo>
                  <a:lnTo>
                    <a:pt x="2134" y="42"/>
                  </a:lnTo>
                  <a:lnTo>
                    <a:pt x="1936" y="84"/>
                  </a:lnTo>
                  <a:lnTo>
                    <a:pt x="1747" y="126"/>
                  </a:lnTo>
                  <a:lnTo>
                    <a:pt x="1559" y="188"/>
                  </a:lnTo>
                  <a:lnTo>
                    <a:pt x="1381" y="262"/>
                  </a:lnTo>
                  <a:lnTo>
                    <a:pt x="1203" y="345"/>
                  </a:lnTo>
                  <a:lnTo>
                    <a:pt x="1036" y="440"/>
                  </a:lnTo>
                  <a:lnTo>
                    <a:pt x="889" y="544"/>
                  </a:lnTo>
                  <a:lnTo>
                    <a:pt x="743" y="659"/>
                  </a:lnTo>
                  <a:lnTo>
                    <a:pt x="607" y="795"/>
                  </a:lnTo>
                  <a:lnTo>
                    <a:pt x="492" y="942"/>
                  </a:lnTo>
                  <a:lnTo>
                    <a:pt x="387" y="1099"/>
                  </a:lnTo>
                  <a:lnTo>
                    <a:pt x="293" y="1266"/>
                  </a:lnTo>
                  <a:lnTo>
                    <a:pt x="220" y="1444"/>
                  </a:lnTo>
                  <a:lnTo>
                    <a:pt x="168" y="1632"/>
                  </a:lnTo>
                  <a:lnTo>
                    <a:pt x="115" y="1820"/>
                  </a:lnTo>
                  <a:lnTo>
                    <a:pt x="84" y="2009"/>
                  </a:lnTo>
                  <a:lnTo>
                    <a:pt x="63" y="2197"/>
                  </a:lnTo>
                  <a:lnTo>
                    <a:pt x="32" y="2584"/>
                  </a:lnTo>
                  <a:lnTo>
                    <a:pt x="11" y="2950"/>
                  </a:lnTo>
                  <a:lnTo>
                    <a:pt x="0" y="3316"/>
                  </a:lnTo>
                  <a:lnTo>
                    <a:pt x="0" y="3683"/>
                  </a:lnTo>
                  <a:lnTo>
                    <a:pt x="0" y="4049"/>
                  </a:lnTo>
                  <a:lnTo>
                    <a:pt x="11" y="4404"/>
                  </a:lnTo>
                  <a:lnTo>
                    <a:pt x="32" y="4770"/>
                  </a:lnTo>
                  <a:lnTo>
                    <a:pt x="63" y="5126"/>
                  </a:lnTo>
                  <a:lnTo>
                    <a:pt x="105" y="5492"/>
                  </a:lnTo>
                  <a:lnTo>
                    <a:pt x="147" y="5848"/>
                  </a:lnTo>
                  <a:lnTo>
                    <a:pt x="189" y="6204"/>
                  </a:lnTo>
                  <a:lnTo>
                    <a:pt x="251" y="6559"/>
                  </a:lnTo>
                  <a:lnTo>
                    <a:pt x="314" y="6905"/>
                  </a:lnTo>
                  <a:lnTo>
                    <a:pt x="387" y="7260"/>
                  </a:lnTo>
                  <a:lnTo>
                    <a:pt x="461" y="7605"/>
                  </a:lnTo>
                  <a:lnTo>
                    <a:pt x="544" y="7961"/>
                  </a:lnTo>
                  <a:lnTo>
                    <a:pt x="638" y="8306"/>
                  </a:lnTo>
                  <a:lnTo>
                    <a:pt x="837" y="8997"/>
                  </a:lnTo>
                  <a:lnTo>
                    <a:pt x="1057" y="9687"/>
                  </a:lnTo>
                  <a:lnTo>
                    <a:pt x="1297" y="10367"/>
                  </a:lnTo>
                  <a:lnTo>
                    <a:pt x="1559" y="11037"/>
                  </a:lnTo>
                  <a:lnTo>
                    <a:pt x="1841" y="11706"/>
                  </a:lnTo>
                  <a:lnTo>
                    <a:pt x="2145" y="12376"/>
                  </a:lnTo>
                  <a:lnTo>
                    <a:pt x="2469" y="13035"/>
                  </a:lnTo>
                  <a:lnTo>
                    <a:pt x="2814" y="13694"/>
                  </a:lnTo>
                  <a:lnTo>
                    <a:pt x="3170" y="14343"/>
                  </a:lnTo>
                  <a:lnTo>
                    <a:pt x="3536" y="14991"/>
                  </a:lnTo>
                  <a:lnTo>
                    <a:pt x="3913" y="15629"/>
                  </a:lnTo>
                  <a:lnTo>
                    <a:pt x="4310" y="16267"/>
                  </a:lnTo>
                  <a:lnTo>
                    <a:pt x="4718" y="16895"/>
                  </a:lnTo>
                  <a:lnTo>
                    <a:pt x="5137" y="17523"/>
                  </a:lnTo>
                  <a:lnTo>
                    <a:pt x="5566" y="18150"/>
                  </a:lnTo>
                  <a:lnTo>
                    <a:pt x="5995" y="18757"/>
                  </a:lnTo>
                  <a:lnTo>
                    <a:pt x="6444" y="19374"/>
                  </a:lnTo>
                  <a:lnTo>
                    <a:pt x="6884" y="19981"/>
                  </a:lnTo>
                  <a:lnTo>
                    <a:pt x="7794" y="21174"/>
                  </a:lnTo>
                  <a:lnTo>
                    <a:pt x="8725" y="22356"/>
                  </a:lnTo>
                  <a:lnTo>
                    <a:pt x="9646" y="23517"/>
                  </a:lnTo>
                  <a:lnTo>
                    <a:pt x="10284" y="22691"/>
                  </a:lnTo>
                  <a:lnTo>
                    <a:pt x="10911" y="21896"/>
                  </a:lnTo>
                  <a:lnTo>
                    <a:pt x="12146" y="20379"/>
                  </a:lnTo>
                  <a:lnTo>
                    <a:pt x="13338" y="18914"/>
                  </a:lnTo>
                  <a:lnTo>
                    <a:pt x="13914" y="18192"/>
                  </a:lnTo>
                  <a:lnTo>
                    <a:pt x="14479" y="17460"/>
                  </a:lnTo>
                  <a:lnTo>
                    <a:pt x="15044" y="16738"/>
                  </a:lnTo>
                  <a:lnTo>
                    <a:pt x="15588" y="15995"/>
                  </a:lnTo>
                  <a:lnTo>
                    <a:pt x="16132" y="15232"/>
                  </a:lnTo>
                  <a:lnTo>
                    <a:pt x="16655" y="14447"/>
                  </a:lnTo>
                  <a:lnTo>
                    <a:pt x="16916" y="14050"/>
                  </a:lnTo>
                  <a:lnTo>
                    <a:pt x="17178" y="13642"/>
                  </a:lnTo>
                  <a:lnTo>
                    <a:pt x="17429" y="13223"/>
                  </a:lnTo>
                  <a:lnTo>
                    <a:pt x="17680" y="12794"/>
                  </a:lnTo>
                  <a:lnTo>
                    <a:pt x="17931" y="12365"/>
                  </a:lnTo>
                  <a:lnTo>
                    <a:pt x="18182" y="11916"/>
                  </a:lnTo>
                  <a:lnTo>
                    <a:pt x="18423" y="11466"/>
                  </a:lnTo>
                  <a:lnTo>
                    <a:pt x="18663" y="10995"/>
                  </a:lnTo>
                  <a:lnTo>
                    <a:pt x="18831" y="10618"/>
                  </a:lnTo>
                  <a:lnTo>
                    <a:pt x="18998" y="10210"/>
                  </a:lnTo>
                  <a:lnTo>
                    <a:pt x="19165" y="9750"/>
                  </a:lnTo>
                  <a:lnTo>
                    <a:pt x="19312" y="9258"/>
                  </a:lnTo>
                  <a:lnTo>
                    <a:pt x="19448" y="8746"/>
                  </a:lnTo>
                  <a:lnTo>
                    <a:pt x="19573" y="8212"/>
                  </a:lnTo>
                  <a:lnTo>
                    <a:pt x="19678" y="7658"/>
                  </a:lnTo>
                  <a:lnTo>
                    <a:pt x="19751" y="7103"/>
                  </a:lnTo>
                  <a:lnTo>
                    <a:pt x="19782" y="6831"/>
                  </a:lnTo>
                  <a:lnTo>
                    <a:pt x="19814" y="6559"/>
                  </a:lnTo>
                  <a:lnTo>
                    <a:pt x="19835" y="6277"/>
                  </a:lnTo>
                  <a:lnTo>
                    <a:pt x="19845" y="6015"/>
                  </a:lnTo>
                  <a:lnTo>
                    <a:pt x="19845" y="5743"/>
                  </a:lnTo>
                  <a:lnTo>
                    <a:pt x="19845" y="5482"/>
                  </a:lnTo>
                  <a:lnTo>
                    <a:pt x="19835" y="5231"/>
                  </a:lnTo>
                  <a:lnTo>
                    <a:pt x="19814" y="4980"/>
                  </a:lnTo>
                  <a:lnTo>
                    <a:pt x="19782" y="4729"/>
                  </a:lnTo>
                  <a:lnTo>
                    <a:pt x="19741" y="4498"/>
                  </a:lnTo>
                  <a:lnTo>
                    <a:pt x="19699" y="4268"/>
                  </a:lnTo>
                  <a:lnTo>
                    <a:pt x="19636" y="4059"/>
                  </a:lnTo>
                  <a:lnTo>
                    <a:pt x="19573" y="3850"/>
                  </a:lnTo>
                  <a:lnTo>
                    <a:pt x="19490" y="3662"/>
                  </a:lnTo>
                  <a:lnTo>
                    <a:pt x="19395" y="3473"/>
                  </a:lnTo>
                  <a:lnTo>
                    <a:pt x="19301" y="3306"/>
                  </a:lnTo>
                  <a:lnTo>
                    <a:pt x="19186" y="3149"/>
                  </a:lnTo>
                  <a:lnTo>
                    <a:pt x="19061" y="3003"/>
                  </a:lnTo>
                  <a:lnTo>
                    <a:pt x="18935" y="2867"/>
                  </a:lnTo>
                  <a:lnTo>
                    <a:pt x="18789" y="2731"/>
                  </a:lnTo>
                  <a:lnTo>
                    <a:pt x="18642" y="2615"/>
                  </a:lnTo>
                  <a:lnTo>
                    <a:pt x="18496" y="2500"/>
                  </a:lnTo>
                  <a:lnTo>
                    <a:pt x="18328" y="2406"/>
                  </a:lnTo>
                  <a:lnTo>
                    <a:pt x="18171" y="2312"/>
                  </a:lnTo>
                  <a:lnTo>
                    <a:pt x="17994" y="2239"/>
                  </a:lnTo>
                  <a:lnTo>
                    <a:pt x="17816" y="2166"/>
                  </a:lnTo>
                  <a:lnTo>
                    <a:pt x="17638" y="2103"/>
                  </a:lnTo>
                  <a:lnTo>
                    <a:pt x="17450" y="2051"/>
                  </a:lnTo>
                  <a:lnTo>
                    <a:pt x="17261" y="2009"/>
                  </a:lnTo>
                  <a:lnTo>
                    <a:pt x="17073" y="1967"/>
                  </a:lnTo>
                  <a:lnTo>
                    <a:pt x="16885" y="1946"/>
                  </a:lnTo>
                  <a:lnTo>
                    <a:pt x="16686" y="1925"/>
                  </a:lnTo>
                  <a:lnTo>
                    <a:pt x="16288" y="1925"/>
                  </a:lnTo>
                  <a:lnTo>
                    <a:pt x="16090" y="1935"/>
                  </a:lnTo>
                  <a:lnTo>
                    <a:pt x="15891" y="1946"/>
                  </a:lnTo>
                  <a:lnTo>
                    <a:pt x="15692" y="1977"/>
                  </a:lnTo>
                  <a:lnTo>
                    <a:pt x="15493" y="2009"/>
                  </a:lnTo>
                  <a:lnTo>
                    <a:pt x="15305" y="2051"/>
                  </a:lnTo>
                  <a:lnTo>
                    <a:pt x="15106" y="2103"/>
                  </a:lnTo>
                  <a:lnTo>
                    <a:pt x="14918" y="2166"/>
                  </a:lnTo>
                  <a:lnTo>
                    <a:pt x="14730" y="2239"/>
                  </a:lnTo>
                  <a:lnTo>
                    <a:pt x="14541" y="2312"/>
                  </a:lnTo>
                  <a:lnTo>
                    <a:pt x="14364" y="2396"/>
                  </a:lnTo>
                  <a:lnTo>
                    <a:pt x="14186" y="2490"/>
                  </a:lnTo>
                  <a:lnTo>
                    <a:pt x="14008" y="2584"/>
                  </a:lnTo>
                  <a:lnTo>
                    <a:pt x="13841" y="2689"/>
                  </a:lnTo>
                  <a:lnTo>
                    <a:pt x="13684" y="2804"/>
                  </a:lnTo>
                  <a:lnTo>
                    <a:pt x="13527" y="2929"/>
                  </a:lnTo>
                  <a:lnTo>
                    <a:pt x="13370" y="3076"/>
                  </a:lnTo>
                  <a:lnTo>
                    <a:pt x="13223" y="3233"/>
                  </a:lnTo>
                  <a:lnTo>
                    <a:pt x="13077" y="3400"/>
                  </a:lnTo>
                  <a:lnTo>
                    <a:pt x="12930" y="3588"/>
                  </a:lnTo>
                  <a:lnTo>
                    <a:pt x="12784" y="3777"/>
                  </a:lnTo>
                  <a:lnTo>
                    <a:pt x="12648" y="3975"/>
                  </a:lnTo>
                  <a:lnTo>
                    <a:pt x="12512" y="4185"/>
                  </a:lnTo>
                  <a:lnTo>
                    <a:pt x="12250" y="4624"/>
                  </a:lnTo>
                  <a:lnTo>
                    <a:pt x="11999" y="5084"/>
                  </a:lnTo>
                  <a:lnTo>
                    <a:pt x="11780" y="5534"/>
                  </a:lnTo>
                  <a:lnTo>
                    <a:pt x="11570" y="5994"/>
                  </a:lnTo>
                  <a:lnTo>
                    <a:pt x="11382" y="6434"/>
                  </a:lnTo>
                  <a:lnTo>
                    <a:pt x="11215" y="6852"/>
                  </a:lnTo>
                  <a:lnTo>
                    <a:pt x="11068" y="7229"/>
                  </a:lnTo>
                  <a:lnTo>
                    <a:pt x="10943" y="7564"/>
                  </a:lnTo>
                  <a:lnTo>
                    <a:pt x="10775" y="8055"/>
                  </a:lnTo>
                  <a:lnTo>
                    <a:pt x="10713" y="8233"/>
                  </a:lnTo>
                  <a:lnTo>
                    <a:pt x="10692" y="8129"/>
                  </a:lnTo>
                  <a:lnTo>
                    <a:pt x="10598" y="7804"/>
                  </a:lnTo>
                  <a:lnTo>
                    <a:pt x="10430" y="7323"/>
                  </a:lnTo>
                  <a:lnTo>
                    <a:pt x="10315" y="7020"/>
                  </a:lnTo>
                  <a:lnTo>
                    <a:pt x="10190" y="6685"/>
                  </a:lnTo>
                  <a:lnTo>
                    <a:pt x="10033" y="6319"/>
                  </a:lnTo>
                  <a:lnTo>
                    <a:pt x="9865" y="5921"/>
                  </a:lnTo>
                  <a:lnTo>
                    <a:pt x="9677" y="5513"/>
                  </a:lnTo>
                  <a:lnTo>
                    <a:pt x="9457" y="5074"/>
                  </a:lnTo>
                  <a:lnTo>
                    <a:pt x="9217" y="4624"/>
                  </a:lnTo>
                  <a:lnTo>
                    <a:pt x="8955" y="4164"/>
                  </a:lnTo>
                  <a:lnTo>
                    <a:pt x="8673" y="3693"/>
                  </a:lnTo>
                  <a:lnTo>
                    <a:pt x="8359" y="3222"/>
                  </a:lnTo>
                  <a:lnTo>
                    <a:pt x="8035" y="2762"/>
                  </a:lnTo>
                  <a:lnTo>
                    <a:pt x="7721" y="2354"/>
                  </a:lnTo>
                  <a:lnTo>
                    <a:pt x="7407" y="1998"/>
                  </a:lnTo>
                  <a:lnTo>
                    <a:pt x="7250" y="1831"/>
                  </a:lnTo>
                  <a:lnTo>
                    <a:pt x="7103" y="1663"/>
                  </a:lnTo>
                  <a:lnTo>
                    <a:pt x="6947" y="1517"/>
                  </a:lnTo>
                  <a:lnTo>
                    <a:pt x="6800" y="1381"/>
                  </a:lnTo>
                  <a:lnTo>
                    <a:pt x="6643" y="1255"/>
                  </a:lnTo>
                  <a:lnTo>
                    <a:pt x="6486" y="1130"/>
                  </a:lnTo>
                  <a:lnTo>
                    <a:pt x="6340" y="1015"/>
                  </a:lnTo>
                  <a:lnTo>
                    <a:pt x="6183" y="910"/>
                  </a:lnTo>
                  <a:lnTo>
                    <a:pt x="6026" y="816"/>
                  </a:lnTo>
                  <a:lnTo>
                    <a:pt x="5869" y="722"/>
                  </a:lnTo>
                  <a:lnTo>
                    <a:pt x="5723" y="638"/>
                  </a:lnTo>
                  <a:lnTo>
                    <a:pt x="5555" y="565"/>
                  </a:lnTo>
                  <a:lnTo>
                    <a:pt x="5241" y="429"/>
                  </a:lnTo>
                  <a:lnTo>
                    <a:pt x="4917" y="314"/>
                  </a:lnTo>
                  <a:lnTo>
                    <a:pt x="4582" y="220"/>
                  </a:lnTo>
                  <a:lnTo>
                    <a:pt x="4227" y="147"/>
                  </a:lnTo>
                  <a:lnTo>
                    <a:pt x="3871" y="94"/>
                  </a:lnTo>
                  <a:lnTo>
                    <a:pt x="3505" y="42"/>
                  </a:lnTo>
                  <a:lnTo>
                    <a:pt x="3118" y="11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5;p28">
              <a:extLst>
                <a:ext uri="{FF2B5EF4-FFF2-40B4-BE49-F238E27FC236}">
                  <a16:creationId xmlns:a16="http://schemas.microsoft.com/office/drawing/2014/main" id="{37FEDE2D-FE5D-40A8-B0EB-D3CFFE5C5B5C}"/>
                </a:ext>
              </a:extLst>
            </p:cNvPr>
            <p:cNvSpPr/>
            <p:nvPr/>
          </p:nvSpPr>
          <p:spPr>
            <a:xfrm>
              <a:off x="4844580" y="-159049"/>
              <a:ext cx="264175" cy="313325"/>
            </a:xfrm>
            <a:custGeom>
              <a:avLst/>
              <a:gdLst/>
              <a:ahLst/>
              <a:cxnLst/>
              <a:rect l="l" t="t" r="r" b="b"/>
              <a:pathLst>
                <a:path w="10567" h="12533" extrusionOk="0">
                  <a:moveTo>
                    <a:pt x="1455" y="0"/>
                  </a:moveTo>
                  <a:lnTo>
                    <a:pt x="1245" y="21"/>
                  </a:lnTo>
                  <a:lnTo>
                    <a:pt x="1036" y="52"/>
                  </a:lnTo>
                  <a:lnTo>
                    <a:pt x="932" y="73"/>
                  </a:lnTo>
                  <a:lnTo>
                    <a:pt x="837" y="105"/>
                  </a:lnTo>
                  <a:lnTo>
                    <a:pt x="733" y="147"/>
                  </a:lnTo>
                  <a:lnTo>
                    <a:pt x="649" y="188"/>
                  </a:lnTo>
                  <a:lnTo>
                    <a:pt x="555" y="241"/>
                  </a:lnTo>
                  <a:lnTo>
                    <a:pt x="471" y="293"/>
                  </a:lnTo>
                  <a:lnTo>
                    <a:pt x="398" y="356"/>
                  </a:lnTo>
                  <a:lnTo>
                    <a:pt x="325" y="429"/>
                  </a:lnTo>
                  <a:lnTo>
                    <a:pt x="262" y="502"/>
                  </a:lnTo>
                  <a:lnTo>
                    <a:pt x="210" y="596"/>
                  </a:lnTo>
                  <a:lnTo>
                    <a:pt x="157" y="680"/>
                  </a:lnTo>
                  <a:lnTo>
                    <a:pt x="126" y="774"/>
                  </a:lnTo>
                  <a:lnTo>
                    <a:pt x="95" y="879"/>
                  </a:lnTo>
                  <a:lnTo>
                    <a:pt x="63" y="973"/>
                  </a:lnTo>
                  <a:lnTo>
                    <a:pt x="32" y="1182"/>
                  </a:lnTo>
                  <a:lnTo>
                    <a:pt x="21" y="1381"/>
                  </a:lnTo>
                  <a:lnTo>
                    <a:pt x="0" y="1779"/>
                  </a:lnTo>
                  <a:lnTo>
                    <a:pt x="0" y="2166"/>
                  </a:lnTo>
                  <a:lnTo>
                    <a:pt x="21" y="2542"/>
                  </a:lnTo>
                  <a:lnTo>
                    <a:pt x="53" y="2929"/>
                  </a:lnTo>
                  <a:lnTo>
                    <a:pt x="105" y="3306"/>
                  </a:lnTo>
                  <a:lnTo>
                    <a:pt x="168" y="3683"/>
                  </a:lnTo>
                  <a:lnTo>
                    <a:pt x="252" y="4059"/>
                  </a:lnTo>
                  <a:lnTo>
                    <a:pt x="346" y="4425"/>
                  </a:lnTo>
                  <a:lnTo>
                    <a:pt x="450" y="4802"/>
                  </a:lnTo>
                  <a:lnTo>
                    <a:pt x="565" y="5158"/>
                  </a:lnTo>
                  <a:lnTo>
                    <a:pt x="691" y="5524"/>
                  </a:lnTo>
                  <a:lnTo>
                    <a:pt x="837" y="5890"/>
                  </a:lnTo>
                  <a:lnTo>
                    <a:pt x="984" y="6246"/>
                  </a:lnTo>
                  <a:lnTo>
                    <a:pt x="1151" y="6601"/>
                  </a:lnTo>
                  <a:lnTo>
                    <a:pt x="1319" y="6946"/>
                  </a:lnTo>
                  <a:lnTo>
                    <a:pt x="1496" y="7302"/>
                  </a:lnTo>
                  <a:lnTo>
                    <a:pt x="1685" y="7647"/>
                  </a:lnTo>
                  <a:lnTo>
                    <a:pt x="1884" y="7993"/>
                  </a:lnTo>
                  <a:lnTo>
                    <a:pt x="2093" y="8327"/>
                  </a:lnTo>
                  <a:lnTo>
                    <a:pt x="2302" y="8673"/>
                  </a:lnTo>
                  <a:lnTo>
                    <a:pt x="2741" y="9342"/>
                  </a:lnTo>
                  <a:lnTo>
                    <a:pt x="3202" y="10001"/>
                  </a:lnTo>
                  <a:lnTo>
                    <a:pt x="3672" y="10650"/>
                  </a:lnTo>
                  <a:lnTo>
                    <a:pt x="4154" y="1128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82" y="12093"/>
                  </a:lnTo>
                  <a:lnTo>
                    <a:pt x="5817" y="11664"/>
                  </a:lnTo>
                  <a:lnTo>
                    <a:pt x="6466" y="10859"/>
                  </a:lnTo>
                  <a:lnTo>
                    <a:pt x="7104" y="10074"/>
                  </a:lnTo>
                  <a:lnTo>
                    <a:pt x="7710" y="9311"/>
                  </a:lnTo>
                  <a:lnTo>
                    <a:pt x="8014" y="8913"/>
                  </a:lnTo>
                  <a:lnTo>
                    <a:pt x="8307" y="8526"/>
                  </a:lnTo>
                  <a:lnTo>
                    <a:pt x="8589" y="8118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1"/>
                  </a:lnTo>
                  <a:lnTo>
                    <a:pt x="9677" y="6350"/>
                  </a:lnTo>
                  <a:lnTo>
                    <a:pt x="9939" y="5858"/>
                  </a:lnTo>
                  <a:lnTo>
                    <a:pt x="10033" y="5660"/>
                  </a:lnTo>
                  <a:lnTo>
                    <a:pt x="10117" y="5440"/>
                  </a:lnTo>
                  <a:lnTo>
                    <a:pt x="10211" y="5199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3"/>
                  </a:lnTo>
                  <a:lnTo>
                    <a:pt x="10483" y="4080"/>
                  </a:lnTo>
                  <a:lnTo>
                    <a:pt x="10525" y="3787"/>
                  </a:lnTo>
                  <a:lnTo>
                    <a:pt x="10556" y="3494"/>
                  </a:lnTo>
                  <a:lnTo>
                    <a:pt x="10566" y="3212"/>
                  </a:lnTo>
                  <a:lnTo>
                    <a:pt x="10566" y="2929"/>
                  </a:lnTo>
                  <a:lnTo>
                    <a:pt x="10556" y="2657"/>
                  </a:lnTo>
                  <a:lnTo>
                    <a:pt x="10514" y="2406"/>
                  </a:lnTo>
                  <a:lnTo>
                    <a:pt x="10493" y="2281"/>
                  </a:lnTo>
                  <a:lnTo>
                    <a:pt x="10462" y="2166"/>
                  </a:lnTo>
                  <a:lnTo>
                    <a:pt x="10420" y="2061"/>
                  </a:lnTo>
                  <a:lnTo>
                    <a:pt x="10378" y="1956"/>
                  </a:lnTo>
                  <a:lnTo>
                    <a:pt x="10336" y="1862"/>
                  </a:lnTo>
                  <a:lnTo>
                    <a:pt x="10284" y="1768"/>
                  </a:lnTo>
                  <a:lnTo>
                    <a:pt x="10221" y="1684"/>
                  </a:lnTo>
                  <a:lnTo>
                    <a:pt x="10158" y="1601"/>
                  </a:lnTo>
                  <a:lnTo>
                    <a:pt x="10085" y="1528"/>
                  </a:lnTo>
                  <a:lnTo>
                    <a:pt x="10012" y="1465"/>
                  </a:lnTo>
                  <a:lnTo>
                    <a:pt x="9928" y="1402"/>
                  </a:lnTo>
                  <a:lnTo>
                    <a:pt x="9855" y="1339"/>
                  </a:lnTo>
                  <a:lnTo>
                    <a:pt x="9677" y="1235"/>
                  </a:lnTo>
                  <a:lnTo>
                    <a:pt x="9489" y="1161"/>
                  </a:lnTo>
                  <a:lnTo>
                    <a:pt x="9301" y="1099"/>
                  </a:lnTo>
                  <a:lnTo>
                    <a:pt x="9091" y="1057"/>
                  </a:lnTo>
                  <a:lnTo>
                    <a:pt x="8893" y="1036"/>
                  </a:lnTo>
                  <a:lnTo>
                    <a:pt x="8673" y="1025"/>
                  </a:lnTo>
                  <a:lnTo>
                    <a:pt x="8464" y="1046"/>
                  </a:lnTo>
                  <a:lnTo>
                    <a:pt x="8254" y="1078"/>
                  </a:lnTo>
                  <a:lnTo>
                    <a:pt x="8045" y="1130"/>
                  </a:lnTo>
                  <a:lnTo>
                    <a:pt x="7846" y="1193"/>
                  </a:lnTo>
                  <a:lnTo>
                    <a:pt x="7648" y="1276"/>
                  </a:lnTo>
                  <a:lnTo>
                    <a:pt x="7459" y="1381"/>
                  </a:lnTo>
                  <a:lnTo>
                    <a:pt x="7292" y="1496"/>
                  </a:lnTo>
                  <a:lnTo>
                    <a:pt x="7208" y="1569"/>
                  </a:lnTo>
                  <a:lnTo>
                    <a:pt x="7125" y="1643"/>
                  </a:lnTo>
                  <a:lnTo>
                    <a:pt x="6968" y="1820"/>
                  </a:lnTo>
                  <a:lnTo>
                    <a:pt x="6811" y="2019"/>
                  </a:lnTo>
                  <a:lnTo>
                    <a:pt x="6664" y="2239"/>
                  </a:lnTo>
                  <a:lnTo>
                    <a:pt x="6528" y="2469"/>
                  </a:lnTo>
                  <a:lnTo>
                    <a:pt x="6392" y="2710"/>
                  </a:lnTo>
                  <a:lnTo>
                    <a:pt x="6277" y="2961"/>
                  </a:lnTo>
                  <a:lnTo>
                    <a:pt x="6162" y="3201"/>
                  </a:lnTo>
                  <a:lnTo>
                    <a:pt x="5974" y="3651"/>
                  </a:lnTo>
                  <a:lnTo>
                    <a:pt x="5827" y="4038"/>
                  </a:lnTo>
                  <a:lnTo>
                    <a:pt x="5712" y="4394"/>
                  </a:lnTo>
                  <a:lnTo>
                    <a:pt x="5639" y="4164"/>
                  </a:lnTo>
                  <a:lnTo>
                    <a:pt x="5555" y="3902"/>
                  </a:lnTo>
                  <a:lnTo>
                    <a:pt x="5430" y="3567"/>
                  </a:lnTo>
                  <a:lnTo>
                    <a:pt x="5252" y="3159"/>
                  </a:lnTo>
                  <a:lnTo>
                    <a:pt x="5158" y="2940"/>
                  </a:lnTo>
                  <a:lnTo>
                    <a:pt x="5043" y="2710"/>
                  </a:lnTo>
                  <a:lnTo>
                    <a:pt x="4907" y="2469"/>
                  </a:lnTo>
                  <a:lnTo>
                    <a:pt x="4771" y="2228"/>
                  </a:lnTo>
                  <a:lnTo>
                    <a:pt x="4614" y="1977"/>
                  </a:lnTo>
                  <a:lnTo>
                    <a:pt x="4457" y="1726"/>
                  </a:lnTo>
                  <a:lnTo>
                    <a:pt x="4279" y="1475"/>
                  </a:lnTo>
                  <a:lnTo>
                    <a:pt x="4112" y="1266"/>
                  </a:lnTo>
                  <a:lnTo>
                    <a:pt x="3944" y="1067"/>
                  </a:lnTo>
                  <a:lnTo>
                    <a:pt x="3787" y="900"/>
                  </a:lnTo>
                  <a:lnTo>
                    <a:pt x="3620" y="743"/>
                  </a:lnTo>
                  <a:lnTo>
                    <a:pt x="3463" y="607"/>
                  </a:lnTo>
                  <a:lnTo>
                    <a:pt x="3296" y="492"/>
                  </a:lnTo>
                  <a:lnTo>
                    <a:pt x="3128" y="387"/>
                  </a:lnTo>
                  <a:lnTo>
                    <a:pt x="2961" y="304"/>
                  </a:lnTo>
                  <a:lnTo>
                    <a:pt x="2794" y="230"/>
                  </a:lnTo>
                  <a:lnTo>
                    <a:pt x="2616" y="178"/>
                  </a:lnTo>
                  <a:lnTo>
                    <a:pt x="2438" y="126"/>
                  </a:lnTo>
                  <a:lnTo>
                    <a:pt x="2260" y="84"/>
                  </a:lnTo>
                  <a:lnTo>
                    <a:pt x="2061" y="52"/>
                  </a:lnTo>
                  <a:lnTo>
                    <a:pt x="1863" y="32"/>
                  </a:lnTo>
                  <a:lnTo>
                    <a:pt x="1664" y="11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6;p28">
              <a:extLst>
                <a:ext uri="{FF2B5EF4-FFF2-40B4-BE49-F238E27FC236}">
                  <a16:creationId xmlns:a16="http://schemas.microsoft.com/office/drawing/2014/main" id="{CB0706E0-BB1F-42F7-8F01-43739FE483A5}"/>
                </a:ext>
              </a:extLst>
            </p:cNvPr>
            <p:cNvSpPr/>
            <p:nvPr/>
          </p:nvSpPr>
          <p:spPr>
            <a:xfrm>
              <a:off x="5621208" y="491051"/>
              <a:ext cx="264175" cy="313350"/>
            </a:xfrm>
            <a:custGeom>
              <a:avLst/>
              <a:gdLst/>
              <a:ahLst/>
              <a:cxnLst/>
              <a:rect l="l" t="t" r="r" b="b"/>
              <a:pathLst>
                <a:path w="10567" h="12534" extrusionOk="0">
                  <a:moveTo>
                    <a:pt x="1444" y="1"/>
                  </a:moveTo>
                  <a:lnTo>
                    <a:pt x="1235" y="11"/>
                  </a:lnTo>
                  <a:lnTo>
                    <a:pt x="1026" y="53"/>
                  </a:lnTo>
                  <a:lnTo>
                    <a:pt x="932" y="74"/>
                  </a:lnTo>
                  <a:lnTo>
                    <a:pt x="827" y="105"/>
                  </a:lnTo>
                  <a:lnTo>
                    <a:pt x="733" y="147"/>
                  </a:lnTo>
                  <a:lnTo>
                    <a:pt x="639" y="189"/>
                  </a:lnTo>
                  <a:lnTo>
                    <a:pt x="555" y="241"/>
                  </a:lnTo>
                  <a:lnTo>
                    <a:pt x="471" y="294"/>
                  </a:lnTo>
                  <a:lnTo>
                    <a:pt x="388" y="356"/>
                  </a:lnTo>
                  <a:lnTo>
                    <a:pt x="325" y="430"/>
                  </a:lnTo>
                  <a:lnTo>
                    <a:pt x="262" y="503"/>
                  </a:lnTo>
                  <a:lnTo>
                    <a:pt x="199" y="587"/>
                  </a:lnTo>
                  <a:lnTo>
                    <a:pt x="157" y="681"/>
                  </a:lnTo>
                  <a:lnTo>
                    <a:pt x="116" y="775"/>
                  </a:lnTo>
                  <a:lnTo>
                    <a:pt x="84" y="869"/>
                  </a:lnTo>
                  <a:lnTo>
                    <a:pt x="63" y="974"/>
                  </a:lnTo>
                  <a:lnTo>
                    <a:pt x="32" y="1172"/>
                  </a:lnTo>
                  <a:lnTo>
                    <a:pt x="11" y="1382"/>
                  </a:lnTo>
                  <a:lnTo>
                    <a:pt x="0" y="1769"/>
                  </a:lnTo>
                  <a:lnTo>
                    <a:pt x="0" y="2156"/>
                  </a:lnTo>
                  <a:lnTo>
                    <a:pt x="21" y="2543"/>
                  </a:lnTo>
                  <a:lnTo>
                    <a:pt x="53" y="2930"/>
                  </a:lnTo>
                  <a:lnTo>
                    <a:pt x="105" y="3307"/>
                  </a:lnTo>
                  <a:lnTo>
                    <a:pt x="168" y="3683"/>
                  </a:lnTo>
                  <a:lnTo>
                    <a:pt x="241" y="4060"/>
                  </a:lnTo>
                  <a:lnTo>
                    <a:pt x="335" y="4426"/>
                  </a:lnTo>
                  <a:lnTo>
                    <a:pt x="440" y="4792"/>
                  </a:lnTo>
                  <a:lnTo>
                    <a:pt x="555" y="5158"/>
                  </a:lnTo>
                  <a:lnTo>
                    <a:pt x="691" y="5524"/>
                  </a:lnTo>
                  <a:lnTo>
                    <a:pt x="827" y="5880"/>
                  </a:lnTo>
                  <a:lnTo>
                    <a:pt x="984" y="6246"/>
                  </a:lnTo>
                  <a:lnTo>
                    <a:pt x="1141" y="6591"/>
                  </a:lnTo>
                  <a:lnTo>
                    <a:pt x="1319" y="6947"/>
                  </a:lnTo>
                  <a:lnTo>
                    <a:pt x="1496" y="7292"/>
                  </a:lnTo>
                  <a:lnTo>
                    <a:pt x="1685" y="7648"/>
                  </a:lnTo>
                  <a:lnTo>
                    <a:pt x="1884" y="7983"/>
                  </a:lnTo>
                  <a:lnTo>
                    <a:pt x="2082" y="8328"/>
                  </a:lnTo>
                  <a:lnTo>
                    <a:pt x="2291" y="8663"/>
                  </a:lnTo>
                  <a:lnTo>
                    <a:pt x="2731" y="9332"/>
                  </a:lnTo>
                  <a:lnTo>
                    <a:pt x="3191" y="9991"/>
                  </a:lnTo>
                  <a:lnTo>
                    <a:pt x="3662" y="10640"/>
                  </a:lnTo>
                  <a:lnTo>
                    <a:pt x="4154" y="1127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72" y="12094"/>
                  </a:lnTo>
                  <a:lnTo>
                    <a:pt x="5806" y="11665"/>
                  </a:lnTo>
                  <a:lnTo>
                    <a:pt x="6466" y="10860"/>
                  </a:lnTo>
                  <a:lnTo>
                    <a:pt x="7093" y="10075"/>
                  </a:lnTo>
                  <a:lnTo>
                    <a:pt x="7710" y="9301"/>
                  </a:lnTo>
                  <a:lnTo>
                    <a:pt x="8003" y="8914"/>
                  </a:lnTo>
                  <a:lnTo>
                    <a:pt x="8296" y="8516"/>
                  </a:lnTo>
                  <a:lnTo>
                    <a:pt x="8589" y="8119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2"/>
                  </a:lnTo>
                  <a:lnTo>
                    <a:pt x="9677" y="6351"/>
                  </a:lnTo>
                  <a:lnTo>
                    <a:pt x="9939" y="5859"/>
                  </a:lnTo>
                  <a:lnTo>
                    <a:pt x="10022" y="5660"/>
                  </a:lnTo>
                  <a:lnTo>
                    <a:pt x="10117" y="5441"/>
                  </a:lnTo>
                  <a:lnTo>
                    <a:pt x="10200" y="5200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4"/>
                  </a:lnTo>
                  <a:lnTo>
                    <a:pt x="10472" y="4081"/>
                  </a:lnTo>
                  <a:lnTo>
                    <a:pt x="10514" y="3788"/>
                  </a:lnTo>
                  <a:lnTo>
                    <a:pt x="10545" y="3495"/>
                  </a:lnTo>
                  <a:lnTo>
                    <a:pt x="10566" y="3202"/>
                  </a:lnTo>
                  <a:lnTo>
                    <a:pt x="10566" y="2919"/>
                  </a:lnTo>
                  <a:lnTo>
                    <a:pt x="10545" y="2658"/>
                  </a:lnTo>
                  <a:lnTo>
                    <a:pt x="10514" y="2396"/>
                  </a:lnTo>
                  <a:lnTo>
                    <a:pt x="10483" y="2281"/>
                  </a:lnTo>
                  <a:lnTo>
                    <a:pt x="10451" y="2166"/>
                  </a:lnTo>
                  <a:lnTo>
                    <a:pt x="10420" y="2062"/>
                  </a:lnTo>
                  <a:lnTo>
                    <a:pt x="10378" y="1957"/>
                  </a:lnTo>
                  <a:lnTo>
                    <a:pt x="10326" y="1863"/>
                  </a:lnTo>
                  <a:lnTo>
                    <a:pt x="10273" y="1769"/>
                  </a:lnTo>
                  <a:lnTo>
                    <a:pt x="10211" y="1685"/>
                  </a:lnTo>
                  <a:lnTo>
                    <a:pt x="10148" y="1601"/>
                  </a:lnTo>
                  <a:lnTo>
                    <a:pt x="10075" y="1528"/>
                  </a:lnTo>
                  <a:lnTo>
                    <a:pt x="10001" y="1465"/>
                  </a:lnTo>
                  <a:lnTo>
                    <a:pt x="9928" y="1403"/>
                  </a:lnTo>
                  <a:lnTo>
                    <a:pt x="9845" y="1340"/>
                  </a:lnTo>
                  <a:lnTo>
                    <a:pt x="9667" y="1235"/>
                  </a:lnTo>
                  <a:lnTo>
                    <a:pt x="9489" y="1162"/>
                  </a:lnTo>
                  <a:lnTo>
                    <a:pt x="9290" y="1099"/>
                  </a:lnTo>
                  <a:lnTo>
                    <a:pt x="9091" y="1057"/>
                  </a:lnTo>
                  <a:lnTo>
                    <a:pt x="8882" y="1036"/>
                  </a:lnTo>
                  <a:lnTo>
                    <a:pt x="8673" y="1026"/>
                  </a:lnTo>
                  <a:lnTo>
                    <a:pt x="8464" y="1047"/>
                  </a:lnTo>
                  <a:lnTo>
                    <a:pt x="8254" y="1078"/>
                  </a:lnTo>
                  <a:lnTo>
                    <a:pt x="8045" y="1131"/>
                  </a:lnTo>
                  <a:lnTo>
                    <a:pt x="7836" y="1193"/>
                  </a:lnTo>
                  <a:lnTo>
                    <a:pt x="7648" y="1277"/>
                  </a:lnTo>
                  <a:lnTo>
                    <a:pt x="7459" y="1382"/>
                  </a:lnTo>
                  <a:lnTo>
                    <a:pt x="7282" y="1497"/>
                  </a:lnTo>
                  <a:lnTo>
                    <a:pt x="7198" y="1570"/>
                  </a:lnTo>
                  <a:lnTo>
                    <a:pt x="7114" y="1643"/>
                  </a:lnTo>
                  <a:lnTo>
                    <a:pt x="6957" y="1821"/>
                  </a:lnTo>
                  <a:lnTo>
                    <a:pt x="6800" y="2020"/>
                  </a:lnTo>
                  <a:lnTo>
                    <a:pt x="6654" y="2239"/>
                  </a:lnTo>
                  <a:lnTo>
                    <a:pt x="6518" y="2470"/>
                  </a:lnTo>
                  <a:lnTo>
                    <a:pt x="6392" y="2710"/>
                  </a:lnTo>
                  <a:lnTo>
                    <a:pt x="6267" y="2951"/>
                  </a:lnTo>
                  <a:lnTo>
                    <a:pt x="6162" y="3202"/>
                  </a:lnTo>
                  <a:lnTo>
                    <a:pt x="5963" y="3652"/>
                  </a:lnTo>
                  <a:lnTo>
                    <a:pt x="5827" y="4028"/>
                  </a:lnTo>
                  <a:lnTo>
                    <a:pt x="5702" y="4394"/>
                  </a:lnTo>
                  <a:lnTo>
                    <a:pt x="5639" y="4164"/>
                  </a:lnTo>
                  <a:lnTo>
                    <a:pt x="5555" y="3903"/>
                  </a:lnTo>
                  <a:lnTo>
                    <a:pt x="5419" y="3568"/>
                  </a:lnTo>
                  <a:lnTo>
                    <a:pt x="5252" y="3160"/>
                  </a:lnTo>
                  <a:lnTo>
                    <a:pt x="5147" y="2940"/>
                  </a:lnTo>
                  <a:lnTo>
                    <a:pt x="5032" y="2710"/>
                  </a:lnTo>
                  <a:lnTo>
                    <a:pt x="4907" y="2470"/>
                  </a:lnTo>
                  <a:lnTo>
                    <a:pt x="4771" y="2229"/>
                  </a:lnTo>
                  <a:lnTo>
                    <a:pt x="4614" y="1978"/>
                  </a:lnTo>
                  <a:lnTo>
                    <a:pt x="4447" y="1716"/>
                  </a:lnTo>
                  <a:lnTo>
                    <a:pt x="4279" y="1476"/>
                  </a:lnTo>
                  <a:lnTo>
                    <a:pt x="4112" y="1267"/>
                  </a:lnTo>
                  <a:lnTo>
                    <a:pt x="3944" y="1068"/>
                  </a:lnTo>
                  <a:lnTo>
                    <a:pt x="3777" y="890"/>
                  </a:lnTo>
                  <a:lnTo>
                    <a:pt x="3620" y="744"/>
                  </a:lnTo>
                  <a:lnTo>
                    <a:pt x="3453" y="608"/>
                  </a:lnTo>
                  <a:lnTo>
                    <a:pt x="3285" y="492"/>
                  </a:lnTo>
                  <a:lnTo>
                    <a:pt x="3128" y="388"/>
                  </a:lnTo>
                  <a:lnTo>
                    <a:pt x="2961" y="304"/>
                  </a:lnTo>
                  <a:lnTo>
                    <a:pt x="2794" y="231"/>
                  </a:lnTo>
                  <a:lnTo>
                    <a:pt x="2616" y="179"/>
                  </a:lnTo>
                  <a:lnTo>
                    <a:pt x="2438" y="126"/>
                  </a:lnTo>
                  <a:lnTo>
                    <a:pt x="2250" y="84"/>
                  </a:lnTo>
                  <a:lnTo>
                    <a:pt x="2061" y="53"/>
                  </a:lnTo>
                  <a:lnTo>
                    <a:pt x="1863" y="32"/>
                  </a:lnTo>
                  <a:lnTo>
                    <a:pt x="1653" y="1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7;p28">
              <a:extLst>
                <a:ext uri="{FF2B5EF4-FFF2-40B4-BE49-F238E27FC236}">
                  <a16:creationId xmlns:a16="http://schemas.microsoft.com/office/drawing/2014/main" id="{487A50B7-9AE5-4F4E-9E25-E73B3765BDCD}"/>
                </a:ext>
              </a:extLst>
            </p:cNvPr>
            <p:cNvSpPr/>
            <p:nvPr/>
          </p:nvSpPr>
          <p:spPr>
            <a:xfrm>
              <a:off x="5108730" y="-1143048"/>
              <a:ext cx="576950" cy="637900"/>
            </a:xfrm>
            <a:custGeom>
              <a:avLst/>
              <a:gdLst/>
              <a:ahLst/>
              <a:cxnLst/>
              <a:rect l="l" t="t" r="r" b="b"/>
              <a:pathLst>
                <a:path w="23078" h="25516" extrusionOk="0">
                  <a:moveTo>
                    <a:pt x="9144" y="0"/>
                  </a:moveTo>
                  <a:lnTo>
                    <a:pt x="8997" y="3233"/>
                  </a:lnTo>
                  <a:lnTo>
                    <a:pt x="8688" y="10171"/>
                  </a:lnTo>
                  <a:lnTo>
                    <a:pt x="8688" y="10171"/>
                  </a:lnTo>
                  <a:lnTo>
                    <a:pt x="0" y="11487"/>
                  </a:lnTo>
                  <a:lnTo>
                    <a:pt x="2909" y="12690"/>
                  </a:lnTo>
                  <a:lnTo>
                    <a:pt x="5806" y="13914"/>
                  </a:lnTo>
                  <a:lnTo>
                    <a:pt x="8486" y="15055"/>
                  </a:lnTo>
                  <a:lnTo>
                    <a:pt x="8486" y="15055"/>
                  </a:lnTo>
                  <a:lnTo>
                    <a:pt x="8485" y="15096"/>
                  </a:lnTo>
                  <a:lnTo>
                    <a:pt x="8328" y="19270"/>
                  </a:lnTo>
                  <a:lnTo>
                    <a:pt x="8254" y="21174"/>
                  </a:lnTo>
                  <a:lnTo>
                    <a:pt x="8202" y="22879"/>
                  </a:lnTo>
                  <a:lnTo>
                    <a:pt x="8160" y="24344"/>
                  </a:lnTo>
                  <a:lnTo>
                    <a:pt x="8139" y="25515"/>
                  </a:lnTo>
                  <a:lnTo>
                    <a:pt x="8610" y="25003"/>
                  </a:lnTo>
                  <a:lnTo>
                    <a:pt x="9081" y="24480"/>
                  </a:lnTo>
                  <a:lnTo>
                    <a:pt x="9541" y="23957"/>
                  </a:lnTo>
                  <a:lnTo>
                    <a:pt x="9991" y="23423"/>
                  </a:lnTo>
                  <a:lnTo>
                    <a:pt x="10441" y="22890"/>
                  </a:lnTo>
                  <a:lnTo>
                    <a:pt x="10891" y="22335"/>
                  </a:lnTo>
                  <a:lnTo>
                    <a:pt x="11780" y="21237"/>
                  </a:lnTo>
                  <a:lnTo>
                    <a:pt x="12669" y="20107"/>
                  </a:lnTo>
                  <a:lnTo>
                    <a:pt x="13548" y="18977"/>
                  </a:lnTo>
                  <a:lnTo>
                    <a:pt x="14528" y="17707"/>
                  </a:lnTo>
                  <a:lnTo>
                    <a:pt x="14528" y="17707"/>
                  </a:lnTo>
                  <a:lnTo>
                    <a:pt x="17335" y="18967"/>
                  </a:lnTo>
                  <a:lnTo>
                    <a:pt x="20201" y="20274"/>
                  </a:lnTo>
                  <a:lnTo>
                    <a:pt x="23057" y="21592"/>
                  </a:lnTo>
                  <a:lnTo>
                    <a:pt x="17854" y="13517"/>
                  </a:lnTo>
                  <a:lnTo>
                    <a:pt x="17854" y="13517"/>
                  </a:lnTo>
                  <a:lnTo>
                    <a:pt x="18046" y="13286"/>
                  </a:lnTo>
                  <a:lnTo>
                    <a:pt x="18517" y="12721"/>
                  </a:lnTo>
                  <a:lnTo>
                    <a:pt x="18988" y="12177"/>
                  </a:lnTo>
                  <a:lnTo>
                    <a:pt x="19469" y="11623"/>
                  </a:lnTo>
                  <a:lnTo>
                    <a:pt x="19961" y="11089"/>
                  </a:lnTo>
                  <a:lnTo>
                    <a:pt x="20463" y="10556"/>
                  </a:lnTo>
                  <a:lnTo>
                    <a:pt x="20965" y="10022"/>
                  </a:lnTo>
                  <a:lnTo>
                    <a:pt x="21488" y="9499"/>
                  </a:lnTo>
                  <a:lnTo>
                    <a:pt x="22011" y="8987"/>
                  </a:lnTo>
                  <a:lnTo>
                    <a:pt x="22544" y="8484"/>
                  </a:lnTo>
                  <a:lnTo>
                    <a:pt x="23078" y="7993"/>
                  </a:lnTo>
                  <a:lnTo>
                    <a:pt x="15075" y="9204"/>
                  </a:lnTo>
                  <a:lnTo>
                    <a:pt x="15075" y="920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8;p28">
              <a:extLst>
                <a:ext uri="{FF2B5EF4-FFF2-40B4-BE49-F238E27FC236}">
                  <a16:creationId xmlns:a16="http://schemas.microsoft.com/office/drawing/2014/main" id="{1623739A-3779-4E48-81FC-F25C5F946BC8}"/>
                </a:ext>
              </a:extLst>
            </p:cNvPr>
            <p:cNvSpPr/>
            <p:nvPr/>
          </p:nvSpPr>
          <p:spPr>
            <a:xfrm>
              <a:off x="3007600" y="259550"/>
              <a:ext cx="418750" cy="462950"/>
            </a:xfrm>
            <a:custGeom>
              <a:avLst/>
              <a:gdLst/>
              <a:ahLst/>
              <a:cxnLst/>
              <a:rect l="l" t="t" r="r" b="b"/>
              <a:pathLst>
                <a:path w="16750" h="18518" extrusionOk="0">
                  <a:moveTo>
                    <a:pt x="10106" y="1"/>
                  </a:moveTo>
                  <a:lnTo>
                    <a:pt x="5801" y="6684"/>
                  </a:lnTo>
                  <a:lnTo>
                    <a:pt x="5801" y="6684"/>
                  </a:lnTo>
                  <a:lnTo>
                    <a:pt x="1" y="5807"/>
                  </a:lnTo>
                  <a:lnTo>
                    <a:pt x="388" y="6163"/>
                  </a:lnTo>
                  <a:lnTo>
                    <a:pt x="775" y="6529"/>
                  </a:lnTo>
                  <a:lnTo>
                    <a:pt x="1162" y="6905"/>
                  </a:lnTo>
                  <a:lnTo>
                    <a:pt x="1528" y="7282"/>
                  </a:lnTo>
                  <a:lnTo>
                    <a:pt x="1894" y="7658"/>
                  </a:lnTo>
                  <a:lnTo>
                    <a:pt x="2260" y="8046"/>
                  </a:lnTo>
                  <a:lnTo>
                    <a:pt x="2616" y="8443"/>
                  </a:lnTo>
                  <a:lnTo>
                    <a:pt x="2961" y="8841"/>
                  </a:lnTo>
                  <a:lnTo>
                    <a:pt x="3652" y="9646"/>
                  </a:lnTo>
                  <a:lnTo>
                    <a:pt x="3787" y="9811"/>
                  </a:lnTo>
                  <a:lnTo>
                    <a:pt x="11" y="15672"/>
                  </a:lnTo>
                  <a:lnTo>
                    <a:pt x="2083" y="14709"/>
                  </a:lnTo>
                  <a:lnTo>
                    <a:pt x="4164" y="13768"/>
                  </a:lnTo>
                  <a:lnTo>
                    <a:pt x="6204" y="12846"/>
                  </a:lnTo>
                  <a:lnTo>
                    <a:pt x="6204" y="12846"/>
                  </a:lnTo>
                  <a:lnTo>
                    <a:pt x="6916" y="13768"/>
                  </a:lnTo>
                  <a:lnTo>
                    <a:pt x="7554" y="14594"/>
                  </a:lnTo>
                  <a:lnTo>
                    <a:pt x="8192" y="15410"/>
                  </a:lnTo>
                  <a:lnTo>
                    <a:pt x="8841" y="16216"/>
                  </a:lnTo>
                  <a:lnTo>
                    <a:pt x="9500" y="17000"/>
                  </a:lnTo>
                  <a:lnTo>
                    <a:pt x="10159" y="17775"/>
                  </a:lnTo>
                  <a:lnTo>
                    <a:pt x="10494" y="18151"/>
                  </a:lnTo>
                  <a:lnTo>
                    <a:pt x="10839" y="18517"/>
                  </a:lnTo>
                  <a:lnTo>
                    <a:pt x="10818" y="17670"/>
                  </a:lnTo>
                  <a:lnTo>
                    <a:pt x="10797" y="16613"/>
                  </a:lnTo>
                  <a:lnTo>
                    <a:pt x="10703" y="13988"/>
                  </a:lnTo>
                  <a:lnTo>
                    <a:pt x="10588" y="10954"/>
                  </a:lnTo>
                  <a:lnTo>
                    <a:pt x="10587" y="10929"/>
                  </a:lnTo>
                  <a:lnTo>
                    <a:pt x="12533" y="10096"/>
                  </a:lnTo>
                  <a:lnTo>
                    <a:pt x="14636" y="9207"/>
                  </a:lnTo>
                  <a:lnTo>
                    <a:pt x="16749" y="8338"/>
                  </a:lnTo>
                  <a:lnTo>
                    <a:pt x="10444" y="7385"/>
                  </a:lnTo>
                  <a:lnTo>
                    <a:pt x="10444" y="7385"/>
                  </a:lnTo>
                  <a:lnTo>
                    <a:pt x="10222" y="2355"/>
                  </a:lnTo>
                  <a:lnTo>
                    <a:pt x="10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9;p28">
              <a:extLst>
                <a:ext uri="{FF2B5EF4-FFF2-40B4-BE49-F238E27FC236}">
                  <a16:creationId xmlns:a16="http://schemas.microsoft.com/office/drawing/2014/main" id="{3DD95452-EEDD-40B1-971C-E5EFDFFEF6F7}"/>
                </a:ext>
              </a:extLst>
            </p:cNvPr>
            <p:cNvSpPr/>
            <p:nvPr/>
          </p:nvSpPr>
          <p:spPr>
            <a:xfrm>
              <a:off x="4564370" y="-1170275"/>
              <a:ext cx="282475" cy="382650"/>
            </a:xfrm>
            <a:custGeom>
              <a:avLst/>
              <a:gdLst/>
              <a:ahLst/>
              <a:cxnLst/>
              <a:rect l="l" t="t" r="r" b="b"/>
              <a:pathLst>
                <a:path w="11299" h="15306" extrusionOk="0">
                  <a:moveTo>
                    <a:pt x="5315" y="1"/>
                  </a:moveTo>
                  <a:lnTo>
                    <a:pt x="5283" y="304"/>
                  </a:lnTo>
                  <a:lnTo>
                    <a:pt x="5252" y="639"/>
                  </a:lnTo>
                  <a:lnTo>
                    <a:pt x="5210" y="994"/>
                  </a:lnTo>
                  <a:lnTo>
                    <a:pt x="5158" y="1371"/>
                  </a:lnTo>
                  <a:lnTo>
                    <a:pt x="5095" y="1758"/>
                  </a:lnTo>
                  <a:lnTo>
                    <a:pt x="5022" y="2166"/>
                  </a:lnTo>
                  <a:lnTo>
                    <a:pt x="4938" y="2564"/>
                  </a:lnTo>
                  <a:lnTo>
                    <a:pt x="4854" y="2972"/>
                  </a:lnTo>
                  <a:lnTo>
                    <a:pt x="4760" y="3380"/>
                  </a:lnTo>
                  <a:lnTo>
                    <a:pt x="4656" y="3777"/>
                  </a:lnTo>
                  <a:lnTo>
                    <a:pt x="4541" y="4164"/>
                  </a:lnTo>
                  <a:lnTo>
                    <a:pt x="4426" y="4541"/>
                  </a:lnTo>
                  <a:lnTo>
                    <a:pt x="4300" y="4886"/>
                  </a:lnTo>
                  <a:lnTo>
                    <a:pt x="4164" y="5221"/>
                  </a:lnTo>
                  <a:lnTo>
                    <a:pt x="4028" y="5524"/>
                  </a:lnTo>
                  <a:lnTo>
                    <a:pt x="3882" y="5796"/>
                  </a:lnTo>
                  <a:lnTo>
                    <a:pt x="3829" y="5859"/>
                  </a:lnTo>
                  <a:lnTo>
                    <a:pt x="3766" y="5932"/>
                  </a:lnTo>
                  <a:lnTo>
                    <a:pt x="3683" y="5995"/>
                  </a:lnTo>
                  <a:lnTo>
                    <a:pt x="3589" y="6068"/>
                  </a:lnTo>
                  <a:lnTo>
                    <a:pt x="3484" y="6141"/>
                  </a:lnTo>
                  <a:lnTo>
                    <a:pt x="3369" y="6204"/>
                  </a:lnTo>
                  <a:lnTo>
                    <a:pt x="3097" y="6340"/>
                  </a:lnTo>
                  <a:lnTo>
                    <a:pt x="2794" y="6476"/>
                  </a:lnTo>
                  <a:lnTo>
                    <a:pt x="2469" y="6602"/>
                  </a:lnTo>
                  <a:lnTo>
                    <a:pt x="2124" y="6717"/>
                  </a:lnTo>
                  <a:lnTo>
                    <a:pt x="1779" y="6832"/>
                  </a:lnTo>
                  <a:lnTo>
                    <a:pt x="1120" y="7031"/>
                  </a:lnTo>
                  <a:lnTo>
                    <a:pt x="544" y="7188"/>
                  </a:lnTo>
                  <a:lnTo>
                    <a:pt x="0" y="7324"/>
                  </a:lnTo>
                  <a:lnTo>
                    <a:pt x="492" y="7522"/>
                  </a:lnTo>
                  <a:lnTo>
                    <a:pt x="1005" y="7742"/>
                  </a:lnTo>
                  <a:lnTo>
                    <a:pt x="1601" y="8024"/>
                  </a:lnTo>
                  <a:lnTo>
                    <a:pt x="1915" y="8171"/>
                  </a:lnTo>
                  <a:lnTo>
                    <a:pt x="2239" y="8338"/>
                  </a:lnTo>
                  <a:lnTo>
                    <a:pt x="2542" y="8506"/>
                  </a:lnTo>
                  <a:lnTo>
                    <a:pt x="2825" y="8673"/>
                  </a:lnTo>
                  <a:lnTo>
                    <a:pt x="3086" y="8851"/>
                  </a:lnTo>
                  <a:lnTo>
                    <a:pt x="3317" y="9018"/>
                  </a:lnTo>
                  <a:lnTo>
                    <a:pt x="3421" y="9102"/>
                  </a:lnTo>
                  <a:lnTo>
                    <a:pt x="3505" y="9186"/>
                  </a:lnTo>
                  <a:lnTo>
                    <a:pt x="3578" y="9259"/>
                  </a:lnTo>
                  <a:lnTo>
                    <a:pt x="3641" y="9343"/>
                  </a:lnTo>
                  <a:lnTo>
                    <a:pt x="3735" y="9479"/>
                  </a:lnTo>
                  <a:lnTo>
                    <a:pt x="3829" y="9635"/>
                  </a:lnTo>
                  <a:lnTo>
                    <a:pt x="3913" y="9803"/>
                  </a:lnTo>
                  <a:lnTo>
                    <a:pt x="4007" y="9991"/>
                  </a:lnTo>
                  <a:lnTo>
                    <a:pt x="4185" y="10399"/>
                  </a:lnTo>
                  <a:lnTo>
                    <a:pt x="4363" y="10849"/>
                  </a:lnTo>
                  <a:lnTo>
                    <a:pt x="4530" y="11320"/>
                  </a:lnTo>
                  <a:lnTo>
                    <a:pt x="4698" y="11822"/>
                  </a:lnTo>
                  <a:lnTo>
                    <a:pt x="4854" y="12335"/>
                  </a:lnTo>
                  <a:lnTo>
                    <a:pt x="5011" y="12826"/>
                  </a:lnTo>
                  <a:lnTo>
                    <a:pt x="5273" y="13778"/>
                  </a:lnTo>
                  <a:lnTo>
                    <a:pt x="5472" y="14563"/>
                  </a:lnTo>
                  <a:lnTo>
                    <a:pt x="5649" y="15306"/>
                  </a:lnTo>
                  <a:lnTo>
                    <a:pt x="5681" y="14981"/>
                  </a:lnTo>
                  <a:lnTo>
                    <a:pt x="5733" y="14594"/>
                  </a:lnTo>
                  <a:lnTo>
                    <a:pt x="5806" y="14113"/>
                  </a:lnTo>
                  <a:lnTo>
                    <a:pt x="5921" y="13527"/>
                  </a:lnTo>
                  <a:lnTo>
                    <a:pt x="5995" y="13203"/>
                  </a:lnTo>
                  <a:lnTo>
                    <a:pt x="6078" y="12878"/>
                  </a:lnTo>
                  <a:lnTo>
                    <a:pt x="6173" y="12533"/>
                  </a:lnTo>
                  <a:lnTo>
                    <a:pt x="6288" y="12178"/>
                  </a:lnTo>
                  <a:lnTo>
                    <a:pt x="6403" y="11822"/>
                  </a:lnTo>
                  <a:lnTo>
                    <a:pt x="6539" y="11456"/>
                  </a:lnTo>
                  <a:lnTo>
                    <a:pt x="6696" y="11090"/>
                  </a:lnTo>
                  <a:lnTo>
                    <a:pt x="6863" y="10734"/>
                  </a:lnTo>
                  <a:lnTo>
                    <a:pt x="7051" y="10378"/>
                  </a:lnTo>
                  <a:lnTo>
                    <a:pt x="7250" y="10023"/>
                  </a:lnTo>
                  <a:lnTo>
                    <a:pt x="7470" y="9688"/>
                  </a:lnTo>
                  <a:lnTo>
                    <a:pt x="7710" y="9364"/>
                  </a:lnTo>
                  <a:lnTo>
                    <a:pt x="7836" y="9207"/>
                  </a:lnTo>
                  <a:lnTo>
                    <a:pt x="7961" y="9050"/>
                  </a:lnTo>
                  <a:lnTo>
                    <a:pt x="8097" y="8903"/>
                  </a:lnTo>
                  <a:lnTo>
                    <a:pt x="8244" y="8767"/>
                  </a:lnTo>
                  <a:lnTo>
                    <a:pt x="8390" y="8631"/>
                  </a:lnTo>
                  <a:lnTo>
                    <a:pt x="8547" y="8495"/>
                  </a:lnTo>
                  <a:lnTo>
                    <a:pt x="8704" y="8370"/>
                  </a:lnTo>
                  <a:lnTo>
                    <a:pt x="8861" y="8255"/>
                  </a:lnTo>
                  <a:lnTo>
                    <a:pt x="9028" y="8140"/>
                  </a:lnTo>
                  <a:lnTo>
                    <a:pt x="9206" y="8035"/>
                  </a:lnTo>
                  <a:lnTo>
                    <a:pt x="9384" y="7941"/>
                  </a:lnTo>
                  <a:lnTo>
                    <a:pt x="9572" y="7847"/>
                  </a:lnTo>
                  <a:lnTo>
                    <a:pt x="9771" y="7763"/>
                  </a:lnTo>
                  <a:lnTo>
                    <a:pt x="9970" y="7690"/>
                  </a:lnTo>
                  <a:lnTo>
                    <a:pt x="10169" y="7627"/>
                  </a:lnTo>
                  <a:lnTo>
                    <a:pt x="10388" y="7575"/>
                  </a:lnTo>
                  <a:lnTo>
                    <a:pt x="10598" y="7533"/>
                  </a:lnTo>
                  <a:lnTo>
                    <a:pt x="10828" y="7491"/>
                  </a:lnTo>
                  <a:lnTo>
                    <a:pt x="11058" y="7470"/>
                  </a:lnTo>
                  <a:lnTo>
                    <a:pt x="11299" y="7449"/>
                  </a:lnTo>
                  <a:lnTo>
                    <a:pt x="11006" y="7397"/>
                  </a:lnTo>
                  <a:lnTo>
                    <a:pt x="10671" y="7313"/>
                  </a:lnTo>
                  <a:lnTo>
                    <a:pt x="10294" y="7198"/>
                  </a:lnTo>
                  <a:lnTo>
                    <a:pt x="9907" y="7072"/>
                  </a:lnTo>
                  <a:lnTo>
                    <a:pt x="9520" y="6947"/>
                  </a:lnTo>
                  <a:lnTo>
                    <a:pt x="9154" y="6811"/>
                  </a:lnTo>
                  <a:lnTo>
                    <a:pt x="8830" y="6696"/>
                  </a:lnTo>
                  <a:lnTo>
                    <a:pt x="8558" y="6581"/>
                  </a:lnTo>
                  <a:lnTo>
                    <a:pt x="8328" y="6476"/>
                  </a:lnTo>
                  <a:lnTo>
                    <a:pt x="8118" y="6372"/>
                  </a:lnTo>
                  <a:lnTo>
                    <a:pt x="7941" y="6256"/>
                  </a:lnTo>
                  <a:lnTo>
                    <a:pt x="7773" y="6141"/>
                  </a:lnTo>
                  <a:lnTo>
                    <a:pt x="7616" y="6005"/>
                  </a:lnTo>
                  <a:lnTo>
                    <a:pt x="7480" y="5869"/>
                  </a:lnTo>
                  <a:lnTo>
                    <a:pt x="7355" y="5733"/>
                  </a:lnTo>
                  <a:lnTo>
                    <a:pt x="7250" y="5577"/>
                  </a:lnTo>
                  <a:lnTo>
                    <a:pt x="7145" y="5420"/>
                  </a:lnTo>
                  <a:lnTo>
                    <a:pt x="7041" y="5252"/>
                  </a:lnTo>
                  <a:lnTo>
                    <a:pt x="6947" y="5074"/>
                  </a:lnTo>
                  <a:lnTo>
                    <a:pt x="6853" y="4886"/>
                  </a:lnTo>
                  <a:lnTo>
                    <a:pt x="6664" y="4478"/>
                  </a:lnTo>
                  <a:lnTo>
                    <a:pt x="6455" y="4028"/>
                  </a:lnTo>
                  <a:lnTo>
                    <a:pt x="6350" y="3788"/>
                  </a:lnTo>
                  <a:lnTo>
                    <a:pt x="6246" y="3547"/>
                  </a:lnTo>
                  <a:lnTo>
                    <a:pt x="6152" y="3306"/>
                  </a:lnTo>
                  <a:lnTo>
                    <a:pt x="6068" y="3055"/>
                  </a:lnTo>
                  <a:lnTo>
                    <a:pt x="5901" y="2564"/>
                  </a:lnTo>
                  <a:lnTo>
                    <a:pt x="5765" y="2051"/>
                  </a:lnTo>
                  <a:lnTo>
                    <a:pt x="5639" y="1549"/>
                  </a:lnTo>
                  <a:lnTo>
                    <a:pt x="5524" y="1026"/>
                  </a:lnTo>
                  <a:lnTo>
                    <a:pt x="53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0;p28">
              <a:extLst>
                <a:ext uri="{FF2B5EF4-FFF2-40B4-BE49-F238E27FC236}">
                  <a16:creationId xmlns:a16="http://schemas.microsoft.com/office/drawing/2014/main" id="{8A35A042-DDD3-490D-BBFF-9B4936A2E9FB}"/>
                </a:ext>
              </a:extLst>
            </p:cNvPr>
            <p:cNvSpPr/>
            <p:nvPr/>
          </p:nvSpPr>
          <p:spPr>
            <a:xfrm>
              <a:off x="5612200" y="2951250"/>
              <a:ext cx="282225" cy="382900"/>
            </a:xfrm>
            <a:custGeom>
              <a:avLst/>
              <a:gdLst/>
              <a:ahLst/>
              <a:cxnLst/>
              <a:rect l="l" t="t" r="r" b="b"/>
              <a:pathLst>
                <a:path w="11289" h="15316" extrusionOk="0">
                  <a:moveTo>
                    <a:pt x="5304" y="0"/>
                  </a:moveTo>
                  <a:lnTo>
                    <a:pt x="5283" y="314"/>
                  </a:lnTo>
                  <a:lnTo>
                    <a:pt x="5242" y="639"/>
                  </a:lnTo>
                  <a:lnTo>
                    <a:pt x="5200" y="1005"/>
                  </a:lnTo>
                  <a:lnTo>
                    <a:pt x="5147" y="1371"/>
                  </a:lnTo>
                  <a:lnTo>
                    <a:pt x="5085" y="1768"/>
                  </a:lnTo>
                  <a:lnTo>
                    <a:pt x="5011" y="2166"/>
                  </a:lnTo>
                  <a:lnTo>
                    <a:pt x="4928" y="2574"/>
                  </a:lnTo>
                  <a:lnTo>
                    <a:pt x="4844" y="2982"/>
                  </a:lnTo>
                  <a:lnTo>
                    <a:pt x="4750" y="3379"/>
                  </a:lnTo>
                  <a:lnTo>
                    <a:pt x="4645" y="3777"/>
                  </a:lnTo>
                  <a:lnTo>
                    <a:pt x="4530" y="4164"/>
                  </a:lnTo>
                  <a:lnTo>
                    <a:pt x="4415" y="4541"/>
                  </a:lnTo>
                  <a:lnTo>
                    <a:pt x="4290" y="4896"/>
                  </a:lnTo>
                  <a:lnTo>
                    <a:pt x="4154" y="5221"/>
                  </a:lnTo>
                  <a:lnTo>
                    <a:pt x="4018" y="5524"/>
                  </a:lnTo>
                  <a:lnTo>
                    <a:pt x="3871" y="5796"/>
                  </a:lnTo>
                  <a:lnTo>
                    <a:pt x="3829" y="5869"/>
                  </a:lnTo>
                  <a:lnTo>
                    <a:pt x="3756" y="5932"/>
                  </a:lnTo>
                  <a:lnTo>
                    <a:pt x="3683" y="6005"/>
                  </a:lnTo>
                  <a:lnTo>
                    <a:pt x="3589" y="6068"/>
                  </a:lnTo>
                  <a:lnTo>
                    <a:pt x="3474" y="6141"/>
                  </a:lnTo>
                  <a:lnTo>
                    <a:pt x="3359" y="6214"/>
                  </a:lnTo>
                  <a:lnTo>
                    <a:pt x="3087" y="6340"/>
                  </a:lnTo>
                  <a:lnTo>
                    <a:pt x="2783" y="6476"/>
                  </a:lnTo>
                  <a:lnTo>
                    <a:pt x="2459" y="6601"/>
                  </a:lnTo>
                  <a:lnTo>
                    <a:pt x="2114" y="6727"/>
                  </a:lnTo>
                  <a:lnTo>
                    <a:pt x="1768" y="6832"/>
                  </a:lnTo>
                  <a:lnTo>
                    <a:pt x="1109" y="7030"/>
                  </a:lnTo>
                  <a:lnTo>
                    <a:pt x="545" y="7187"/>
                  </a:lnTo>
                  <a:lnTo>
                    <a:pt x="1" y="7323"/>
                  </a:lnTo>
                  <a:lnTo>
                    <a:pt x="482" y="7522"/>
                  </a:lnTo>
                  <a:lnTo>
                    <a:pt x="994" y="7742"/>
                  </a:lnTo>
                  <a:lnTo>
                    <a:pt x="1591" y="8024"/>
                  </a:lnTo>
                  <a:lnTo>
                    <a:pt x="1915" y="8181"/>
                  </a:lnTo>
                  <a:lnTo>
                    <a:pt x="2229" y="8338"/>
                  </a:lnTo>
                  <a:lnTo>
                    <a:pt x="2532" y="8505"/>
                  </a:lnTo>
                  <a:lnTo>
                    <a:pt x="2815" y="8683"/>
                  </a:lnTo>
                  <a:lnTo>
                    <a:pt x="3087" y="8851"/>
                  </a:lnTo>
                  <a:lnTo>
                    <a:pt x="3317" y="9018"/>
                  </a:lnTo>
                  <a:lnTo>
                    <a:pt x="3411" y="9102"/>
                  </a:lnTo>
                  <a:lnTo>
                    <a:pt x="3495" y="9185"/>
                  </a:lnTo>
                  <a:lnTo>
                    <a:pt x="3578" y="9269"/>
                  </a:lnTo>
                  <a:lnTo>
                    <a:pt x="3641" y="9342"/>
                  </a:lnTo>
                  <a:lnTo>
                    <a:pt x="3725" y="9478"/>
                  </a:lnTo>
                  <a:lnTo>
                    <a:pt x="3819" y="9635"/>
                  </a:lnTo>
                  <a:lnTo>
                    <a:pt x="3913" y="9803"/>
                  </a:lnTo>
                  <a:lnTo>
                    <a:pt x="3997" y="9991"/>
                  </a:lnTo>
                  <a:lnTo>
                    <a:pt x="4175" y="10399"/>
                  </a:lnTo>
                  <a:lnTo>
                    <a:pt x="4352" y="10849"/>
                  </a:lnTo>
                  <a:lnTo>
                    <a:pt x="4530" y="11330"/>
                  </a:lnTo>
                  <a:lnTo>
                    <a:pt x="4698" y="11832"/>
                  </a:lnTo>
                  <a:lnTo>
                    <a:pt x="4855" y="12334"/>
                  </a:lnTo>
                  <a:lnTo>
                    <a:pt x="5001" y="12836"/>
                  </a:lnTo>
                  <a:lnTo>
                    <a:pt x="5263" y="13778"/>
                  </a:lnTo>
                  <a:lnTo>
                    <a:pt x="5461" y="14573"/>
                  </a:lnTo>
                  <a:lnTo>
                    <a:pt x="5639" y="15316"/>
                  </a:lnTo>
                  <a:lnTo>
                    <a:pt x="5671" y="14981"/>
                  </a:lnTo>
                  <a:lnTo>
                    <a:pt x="5723" y="14604"/>
                  </a:lnTo>
                  <a:lnTo>
                    <a:pt x="5796" y="14113"/>
                  </a:lnTo>
                  <a:lnTo>
                    <a:pt x="5911" y="13527"/>
                  </a:lnTo>
                  <a:lnTo>
                    <a:pt x="5984" y="13213"/>
                  </a:lnTo>
                  <a:lnTo>
                    <a:pt x="6068" y="12878"/>
                  </a:lnTo>
                  <a:lnTo>
                    <a:pt x="6173" y="12533"/>
                  </a:lnTo>
                  <a:lnTo>
                    <a:pt x="6277" y="12177"/>
                  </a:lnTo>
                  <a:lnTo>
                    <a:pt x="6403" y="11822"/>
                  </a:lnTo>
                  <a:lnTo>
                    <a:pt x="6539" y="11455"/>
                  </a:lnTo>
                  <a:lnTo>
                    <a:pt x="6685" y="11100"/>
                  </a:lnTo>
                  <a:lnTo>
                    <a:pt x="6853" y="10734"/>
                  </a:lnTo>
                  <a:lnTo>
                    <a:pt x="7041" y="10378"/>
                  </a:lnTo>
                  <a:lnTo>
                    <a:pt x="7240" y="10033"/>
                  </a:lnTo>
                  <a:lnTo>
                    <a:pt x="7459" y="9688"/>
                  </a:lnTo>
                  <a:lnTo>
                    <a:pt x="7700" y="9363"/>
                  </a:lnTo>
                  <a:lnTo>
                    <a:pt x="7826" y="9206"/>
                  </a:lnTo>
                  <a:lnTo>
                    <a:pt x="7962" y="9060"/>
                  </a:lnTo>
                  <a:lnTo>
                    <a:pt x="8098" y="8913"/>
                  </a:lnTo>
                  <a:lnTo>
                    <a:pt x="8234" y="8767"/>
                  </a:lnTo>
                  <a:lnTo>
                    <a:pt x="8380" y="8631"/>
                  </a:lnTo>
                  <a:lnTo>
                    <a:pt x="8537" y="8505"/>
                  </a:lnTo>
                  <a:lnTo>
                    <a:pt x="8694" y="8380"/>
                  </a:lnTo>
                  <a:lnTo>
                    <a:pt x="8861" y="8254"/>
                  </a:lnTo>
                  <a:lnTo>
                    <a:pt x="9029" y="8139"/>
                  </a:lnTo>
                  <a:lnTo>
                    <a:pt x="9196" y="8035"/>
                  </a:lnTo>
                  <a:lnTo>
                    <a:pt x="9384" y="7940"/>
                  </a:lnTo>
                  <a:lnTo>
                    <a:pt x="9573" y="7857"/>
                  </a:lnTo>
                  <a:lnTo>
                    <a:pt x="9761" y="7773"/>
                  </a:lnTo>
                  <a:lnTo>
                    <a:pt x="9960" y="7700"/>
                  </a:lnTo>
                  <a:lnTo>
                    <a:pt x="10169" y="7637"/>
                  </a:lnTo>
                  <a:lnTo>
                    <a:pt x="10378" y="7574"/>
                  </a:lnTo>
                  <a:lnTo>
                    <a:pt x="10598" y="7532"/>
                  </a:lnTo>
                  <a:lnTo>
                    <a:pt x="10817" y="7501"/>
                  </a:lnTo>
                  <a:lnTo>
                    <a:pt x="11048" y="7470"/>
                  </a:lnTo>
                  <a:lnTo>
                    <a:pt x="11288" y="7459"/>
                  </a:lnTo>
                  <a:lnTo>
                    <a:pt x="11006" y="7397"/>
                  </a:lnTo>
                  <a:lnTo>
                    <a:pt x="10661" y="7313"/>
                  </a:lnTo>
                  <a:lnTo>
                    <a:pt x="10294" y="7208"/>
                  </a:lnTo>
                  <a:lnTo>
                    <a:pt x="9907" y="7083"/>
                  </a:lnTo>
                  <a:lnTo>
                    <a:pt x="9520" y="6947"/>
                  </a:lnTo>
                  <a:lnTo>
                    <a:pt x="9154" y="6821"/>
                  </a:lnTo>
                  <a:lnTo>
                    <a:pt x="8819" y="6696"/>
                  </a:lnTo>
                  <a:lnTo>
                    <a:pt x="8547" y="6591"/>
                  </a:lnTo>
                  <a:lnTo>
                    <a:pt x="8317" y="6486"/>
                  </a:lnTo>
                  <a:lnTo>
                    <a:pt x="8118" y="6371"/>
                  </a:lnTo>
                  <a:lnTo>
                    <a:pt x="7930" y="6267"/>
                  </a:lnTo>
                  <a:lnTo>
                    <a:pt x="7763" y="6141"/>
                  </a:lnTo>
                  <a:lnTo>
                    <a:pt x="7606" y="6016"/>
                  </a:lnTo>
                  <a:lnTo>
                    <a:pt x="7480" y="5880"/>
                  </a:lnTo>
                  <a:lnTo>
                    <a:pt x="7355" y="5733"/>
                  </a:lnTo>
                  <a:lnTo>
                    <a:pt x="7240" y="5587"/>
                  </a:lnTo>
                  <a:lnTo>
                    <a:pt x="7135" y="5430"/>
                  </a:lnTo>
                  <a:lnTo>
                    <a:pt x="7030" y="5262"/>
                  </a:lnTo>
                  <a:lnTo>
                    <a:pt x="6936" y="5085"/>
                  </a:lnTo>
                  <a:lnTo>
                    <a:pt x="6842" y="4896"/>
                  </a:lnTo>
                  <a:lnTo>
                    <a:pt x="6654" y="4488"/>
                  </a:lnTo>
                  <a:lnTo>
                    <a:pt x="6445" y="4038"/>
                  </a:lnTo>
                  <a:lnTo>
                    <a:pt x="6340" y="3798"/>
                  </a:lnTo>
                  <a:lnTo>
                    <a:pt x="6235" y="3557"/>
                  </a:lnTo>
                  <a:lnTo>
                    <a:pt x="6141" y="3306"/>
                  </a:lnTo>
                  <a:lnTo>
                    <a:pt x="6058" y="3066"/>
                  </a:lnTo>
                  <a:lnTo>
                    <a:pt x="5890" y="2563"/>
                  </a:lnTo>
                  <a:lnTo>
                    <a:pt x="5754" y="2061"/>
                  </a:lnTo>
                  <a:lnTo>
                    <a:pt x="5629" y="1549"/>
                  </a:lnTo>
                  <a:lnTo>
                    <a:pt x="5514" y="1036"/>
                  </a:lnTo>
                  <a:lnTo>
                    <a:pt x="5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1;p28">
              <a:extLst>
                <a:ext uri="{FF2B5EF4-FFF2-40B4-BE49-F238E27FC236}">
                  <a16:creationId xmlns:a16="http://schemas.microsoft.com/office/drawing/2014/main" id="{DFF1D1F8-98E8-435C-B081-1732E2261496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620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Relations between fields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96343-328A-2D6F-4C94-D00FB38B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2" y="845472"/>
            <a:ext cx="7850453" cy="4243968"/>
          </a:xfrm>
          <a:prstGeom prst="rect">
            <a:avLst/>
          </a:prstGeom>
        </p:spPr>
      </p:pic>
      <p:grpSp>
        <p:nvGrpSpPr>
          <p:cNvPr id="45" name="Google Shape;1107;p28">
            <a:extLst>
              <a:ext uri="{FF2B5EF4-FFF2-40B4-BE49-F238E27FC236}">
                <a16:creationId xmlns:a16="http://schemas.microsoft.com/office/drawing/2014/main" id="{A8A2998A-641B-47D2-AC85-1EAD0F2DAC77}"/>
              </a:ext>
            </a:extLst>
          </p:cNvPr>
          <p:cNvGrpSpPr/>
          <p:nvPr/>
        </p:nvGrpSpPr>
        <p:grpSpPr>
          <a:xfrm>
            <a:off x="7027787" y="2661837"/>
            <a:ext cx="2060579" cy="2784556"/>
            <a:chOff x="1018675" y="-1170275"/>
            <a:chExt cx="5154025" cy="6964871"/>
          </a:xfrm>
        </p:grpSpPr>
        <p:sp>
          <p:nvSpPr>
            <p:cNvPr id="4" name="Google Shape;1108;p28">
              <a:extLst>
                <a:ext uri="{FF2B5EF4-FFF2-40B4-BE49-F238E27FC236}">
                  <a16:creationId xmlns:a16="http://schemas.microsoft.com/office/drawing/2014/main" id="{0C094FAC-63B3-4325-9538-0423ADC04B07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9;p28">
              <a:extLst>
                <a:ext uri="{FF2B5EF4-FFF2-40B4-BE49-F238E27FC236}">
                  <a16:creationId xmlns:a16="http://schemas.microsoft.com/office/drawing/2014/main" id="{02F7F093-52A7-41E5-9C58-929A9CE20B58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0;p28">
              <a:extLst>
                <a:ext uri="{FF2B5EF4-FFF2-40B4-BE49-F238E27FC236}">
                  <a16:creationId xmlns:a16="http://schemas.microsoft.com/office/drawing/2014/main" id="{8D255722-7F46-4544-8470-971A736F99A8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1;p28">
              <a:extLst>
                <a:ext uri="{FF2B5EF4-FFF2-40B4-BE49-F238E27FC236}">
                  <a16:creationId xmlns:a16="http://schemas.microsoft.com/office/drawing/2014/main" id="{E51BFEB5-FA90-458C-A410-7841E49949D7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2;p28">
              <a:extLst>
                <a:ext uri="{FF2B5EF4-FFF2-40B4-BE49-F238E27FC236}">
                  <a16:creationId xmlns:a16="http://schemas.microsoft.com/office/drawing/2014/main" id="{40A91051-E5E2-4514-9CE6-FF53DF623FD4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3;p28">
              <a:extLst>
                <a:ext uri="{FF2B5EF4-FFF2-40B4-BE49-F238E27FC236}">
                  <a16:creationId xmlns:a16="http://schemas.microsoft.com/office/drawing/2014/main" id="{44C36CF0-B9CA-4DB6-81FF-907DB9D03D2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4;p28">
              <a:extLst>
                <a:ext uri="{FF2B5EF4-FFF2-40B4-BE49-F238E27FC236}">
                  <a16:creationId xmlns:a16="http://schemas.microsoft.com/office/drawing/2014/main" id="{3E51F764-4C3C-46F9-9F5A-0E532A8EB49C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5;p28">
              <a:extLst>
                <a:ext uri="{FF2B5EF4-FFF2-40B4-BE49-F238E27FC236}">
                  <a16:creationId xmlns:a16="http://schemas.microsoft.com/office/drawing/2014/main" id="{8CD2F717-5A81-472A-9E34-F998136F9676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6;p28">
              <a:extLst>
                <a:ext uri="{FF2B5EF4-FFF2-40B4-BE49-F238E27FC236}">
                  <a16:creationId xmlns:a16="http://schemas.microsoft.com/office/drawing/2014/main" id="{35363E85-AEBF-4155-95EB-B12019CA27BF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7;p28">
              <a:extLst>
                <a:ext uri="{FF2B5EF4-FFF2-40B4-BE49-F238E27FC236}">
                  <a16:creationId xmlns:a16="http://schemas.microsoft.com/office/drawing/2014/main" id="{355BA562-DC89-4E4B-8D34-57EFFBE34D71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8;p28">
              <a:extLst>
                <a:ext uri="{FF2B5EF4-FFF2-40B4-BE49-F238E27FC236}">
                  <a16:creationId xmlns:a16="http://schemas.microsoft.com/office/drawing/2014/main" id="{DB8A8316-4F10-4D37-968D-1BC5505A1395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9;p28">
              <a:extLst>
                <a:ext uri="{FF2B5EF4-FFF2-40B4-BE49-F238E27FC236}">
                  <a16:creationId xmlns:a16="http://schemas.microsoft.com/office/drawing/2014/main" id="{A708CE4B-D2C9-41B1-AA9F-FA0047ADC482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0;p28">
              <a:extLst>
                <a:ext uri="{FF2B5EF4-FFF2-40B4-BE49-F238E27FC236}">
                  <a16:creationId xmlns:a16="http://schemas.microsoft.com/office/drawing/2014/main" id="{768C0BF5-215A-4400-A2B9-DB784F8AF91F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1;p28">
              <a:extLst>
                <a:ext uri="{FF2B5EF4-FFF2-40B4-BE49-F238E27FC236}">
                  <a16:creationId xmlns:a16="http://schemas.microsoft.com/office/drawing/2014/main" id="{F6EC369F-FDEB-40D6-8BB0-20D0BF8EB728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2;p28">
              <a:extLst>
                <a:ext uri="{FF2B5EF4-FFF2-40B4-BE49-F238E27FC236}">
                  <a16:creationId xmlns:a16="http://schemas.microsoft.com/office/drawing/2014/main" id="{459DEBA6-06EC-4EC9-85DD-6351C4C19529}"/>
                </a:ext>
              </a:extLst>
            </p:cNvPr>
            <p:cNvSpPr/>
            <p:nvPr/>
          </p:nvSpPr>
          <p:spPr>
            <a:xfrm>
              <a:off x="1884850" y="3148450"/>
              <a:ext cx="650725" cy="569375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3;p28">
              <a:extLst>
                <a:ext uri="{FF2B5EF4-FFF2-40B4-BE49-F238E27FC236}">
                  <a16:creationId xmlns:a16="http://schemas.microsoft.com/office/drawing/2014/main" id="{12A5FD50-45C0-4DCF-95DF-FDD8435DA070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4;p28">
              <a:extLst>
                <a:ext uri="{FF2B5EF4-FFF2-40B4-BE49-F238E27FC236}">
                  <a16:creationId xmlns:a16="http://schemas.microsoft.com/office/drawing/2014/main" id="{5B28FC16-37F6-40EF-B26D-BD94F498769D}"/>
                </a:ext>
              </a:extLst>
            </p:cNvPr>
            <p:cNvSpPr/>
            <p:nvPr/>
          </p:nvSpPr>
          <p:spPr>
            <a:xfrm>
              <a:off x="1918325" y="3650575"/>
              <a:ext cx="917750" cy="668775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5;p28">
              <a:extLst>
                <a:ext uri="{FF2B5EF4-FFF2-40B4-BE49-F238E27FC236}">
                  <a16:creationId xmlns:a16="http://schemas.microsoft.com/office/drawing/2014/main" id="{C08AEC58-8F24-4A24-BC64-541D5E91E467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26;p28">
              <a:extLst>
                <a:ext uri="{FF2B5EF4-FFF2-40B4-BE49-F238E27FC236}">
                  <a16:creationId xmlns:a16="http://schemas.microsoft.com/office/drawing/2014/main" id="{7BDC094E-2F2B-44A1-849C-3CE98FD14FA1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27;p28">
              <a:extLst>
                <a:ext uri="{FF2B5EF4-FFF2-40B4-BE49-F238E27FC236}">
                  <a16:creationId xmlns:a16="http://schemas.microsoft.com/office/drawing/2014/main" id="{B49242FD-1B92-475C-85B9-F9CB48C04836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28;p28">
              <a:extLst>
                <a:ext uri="{FF2B5EF4-FFF2-40B4-BE49-F238E27FC236}">
                  <a16:creationId xmlns:a16="http://schemas.microsoft.com/office/drawing/2014/main" id="{C7F8A509-BFF0-4F0C-98A1-4B7DEE8D4F6E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29;p28">
              <a:extLst>
                <a:ext uri="{FF2B5EF4-FFF2-40B4-BE49-F238E27FC236}">
                  <a16:creationId xmlns:a16="http://schemas.microsoft.com/office/drawing/2014/main" id="{DDE5766E-9CDE-4B02-839B-57746A8FE890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0;p28">
              <a:extLst>
                <a:ext uri="{FF2B5EF4-FFF2-40B4-BE49-F238E27FC236}">
                  <a16:creationId xmlns:a16="http://schemas.microsoft.com/office/drawing/2014/main" id="{05662C62-8800-4BDC-894F-8A5B67F56726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1;p28">
              <a:extLst>
                <a:ext uri="{FF2B5EF4-FFF2-40B4-BE49-F238E27FC236}">
                  <a16:creationId xmlns:a16="http://schemas.microsoft.com/office/drawing/2014/main" id="{755D0831-4C7A-4649-A412-7C1E3D3018A6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2;p28">
              <a:extLst>
                <a:ext uri="{FF2B5EF4-FFF2-40B4-BE49-F238E27FC236}">
                  <a16:creationId xmlns:a16="http://schemas.microsoft.com/office/drawing/2014/main" id="{E36473BA-6A85-4B56-97E6-25A518C39C06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3;p28">
              <a:extLst>
                <a:ext uri="{FF2B5EF4-FFF2-40B4-BE49-F238E27FC236}">
                  <a16:creationId xmlns:a16="http://schemas.microsoft.com/office/drawing/2014/main" id="{A4836C09-09CF-4220-BD18-9B8D784E162D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4;p28">
              <a:extLst>
                <a:ext uri="{FF2B5EF4-FFF2-40B4-BE49-F238E27FC236}">
                  <a16:creationId xmlns:a16="http://schemas.microsoft.com/office/drawing/2014/main" id="{BDC025BB-496E-4642-BA8E-C5A1934D5A77}"/>
                </a:ext>
              </a:extLst>
            </p:cNvPr>
            <p:cNvSpPr/>
            <p:nvPr/>
          </p:nvSpPr>
          <p:spPr>
            <a:xfrm>
              <a:off x="2643825" y="2543662"/>
              <a:ext cx="496150" cy="587950"/>
            </a:xfrm>
            <a:custGeom>
              <a:avLst/>
              <a:gdLst/>
              <a:ahLst/>
              <a:cxnLst/>
              <a:rect l="l" t="t" r="r" b="b"/>
              <a:pathLst>
                <a:path w="19846" h="23518" extrusionOk="0">
                  <a:moveTo>
                    <a:pt x="2521" y="0"/>
                  </a:moveTo>
                  <a:lnTo>
                    <a:pt x="2323" y="21"/>
                  </a:lnTo>
                  <a:lnTo>
                    <a:pt x="2134" y="42"/>
                  </a:lnTo>
                  <a:lnTo>
                    <a:pt x="1936" y="84"/>
                  </a:lnTo>
                  <a:lnTo>
                    <a:pt x="1747" y="126"/>
                  </a:lnTo>
                  <a:lnTo>
                    <a:pt x="1559" y="188"/>
                  </a:lnTo>
                  <a:lnTo>
                    <a:pt x="1381" y="262"/>
                  </a:lnTo>
                  <a:lnTo>
                    <a:pt x="1203" y="345"/>
                  </a:lnTo>
                  <a:lnTo>
                    <a:pt x="1036" y="440"/>
                  </a:lnTo>
                  <a:lnTo>
                    <a:pt x="889" y="544"/>
                  </a:lnTo>
                  <a:lnTo>
                    <a:pt x="743" y="659"/>
                  </a:lnTo>
                  <a:lnTo>
                    <a:pt x="607" y="795"/>
                  </a:lnTo>
                  <a:lnTo>
                    <a:pt x="492" y="942"/>
                  </a:lnTo>
                  <a:lnTo>
                    <a:pt x="387" y="1099"/>
                  </a:lnTo>
                  <a:lnTo>
                    <a:pt x="293" y="1266"/>
                  </a:lnTo>
                  <a:lnTo>
                    <a:pt x="220" y="1444"/>
                  </a:lnTo>
                  <a:lnTo>
                    <a:pt x="168" y="1632"/>
                  </a:lnTo>
                  <a:lnTo>
                    <a:pt x="115" y="1820"/>
                  </a:lnTo>
                  <a:lnTo>
                    <a:pt x="84" y="2009"/>
                  </a:lnTo>
                  <a:lnTo>
                    <a:pt x="63" y="2197"/>
                  </a:lnTo>
                  <a:lnTo>
                    <a:pt x="32" y="2584"/>
                  </a:lnTo>
                  <a:lnTo>
                    <a:pt x="11" y="2950"/>
                  </a:lnTo>
                  <a:lnTo>
                    <a:pt x="0" y="3316"/>
                  </a:lnTo>
                  <a:lnTo>
                    <a:pt x="0" y="3683"/>
                  </a:lnTo>
                  <a:lnTo>
                    <a:pt x="0" y="4049"/>
                  </a:lnTo>
                  <a:lnTo>
                    <a:pt x="11" y="4404"/>
                  </a:lnTo>
                  <a:lnTo>
                    <a:pt x="32" y="4770"/>
                  </a:lnTo>
                  <a:lnTo>
                    <a:pt x="63" y="5126"/>
                  </a:lnTo>
                  <a:lnTo>
                    <a:pt x="105" y="5492"/>
                  </a:lnTo>
                  <a:lnTo>
                    <a:pt x="147" y="5848"/>
                  </a:lnTo>
                  <a:lnTo>
                    <a:pt x="189" y="6204"/>
                  </a:lnTo>
                  <a:lnTo>
                    <a:pt x="251" y="6559"/>
                  </a:lnTo>
                  <a:lnTo>
                    <a:pt x="314" y="6905"/>
                  </a:lnTo>
                  <a:lnTo>
                    <a:pt x="387" y="7260"/>
                  </a:lnTo>
                  <a:lnTo>
                    <a:pt x="461" y="7605"/>
                  </a:lnTo>
                  <a:lnTo>
                    <a:pt x="544" y="7961"/>
                  </a:lnTo>
                  <a:lnTo>
                    <a:pt x="638" y="8306"/>
                  </a:lnTo>
                  <a:lnTo>
                    <a:pt x="837" y="8997"/>
                  </a:lnTo>
                  <a:lnTo>
                    <a:pt x="1057" y="9687"/>
                  </a:lnTo>
                  <a:lnTo>
                    <a:pt x="1297" y="10367"/>
                  </a:lnTo>
                  <a:lnTo>
                    <a:pt x="1559" y="11037"/>
                  </a:lnTo>
                  <a:lnTo>
                    <a:pt x="1841" y="11706"/>
                  </a:lnTo>
                  <a:lnTo>
                    <a:pt x="2145" y="12376"/>
                  </a:lnTo>
                  <a:lnTo>
                    <a:pt x="2469" y="13035"/>
                  </a:lnTo>
                  <a:lnTo>
                    <a:pt x="2814" y="13694"/>
                  </a:lnTo>
                  <a:lnTo>
                    <a:pt x="3170" y="14343"/>
                  </a:lnTo>
                  <a:lnTo>
                    <a:pt x="3536" y="14991"/>
                  </a:lnTo>
                  <a:lnTo>
                    <a:pt x="3913" y="15629"/>
                  </a:lnTo>
                  <a:lnTo>
                    <a:pt x="4310" y="16267"/>
                  </a:lnTo>
                  <a:lnTo>
                    <a:pt x="4718" y="16895"/>
                  </a:lnTo>
                  <a:lnTo>
                    <a:pt x="5137" y="17523"/>
                  </a:lnTo>
                  <a:lnTo>
                    <a:pt x="5566" y="18150"/>
                  </a:lnTo>
                  <a:lnTo>
                    <a:pt x="5995" y="18757"/>
                  </a:lnTo>
                  <a:lnTo>
                    <a:pt x="6444" y="19374"/>
                  </a:lnTo>
                  <a:lnTo>
                    <a:pt x="6884" y="19981"/>
                  </a:lnTo>
                  <a:lnTo>
                    <a:pt x="7794" y="21174"/>
                  </a:lnTo>
                  <a:lnTo>
                    <a:pt x="8725" y="22356"/>
                  </a:lnTo>
                  <a:lnTo>
                    <a:pt x="9646" y="23517"/>
                  </a:lnTo>
                  <a:lnTo>
                    <a:pt x="10284" y="22691"/>
                  </a:lnTo>
                  <a:lnTo>
                    <a:pt x="10911" y="21896"/>
                  </a:lnTo>
                  <a:lnTo>
                    <a:pt x="12146" y="20379"/>
                  </a:lnTo>
                  <a:lnTo>
                    <a:pt x="13338" y="18914"/>
                  </a:lnTo>
                  <a:lnTo>
                    <a:pt x="13914" y="18192"/>
                  </a:lnTo>
                  <a:lnTo>
                    <a:pt x="14479" y="17460"/>
                  </a:lnTo>
                  <a:lnTo>
                    <a:pt x="15044" y="16738"/>
                  </a:lnTo>
                  <a:lnTo>
                    <a:pt x="15588" y="15995"/>
                  </a:lnTo>
                  <a:lnTo>
                    <a:pt x="16132" y="15232"/>
                  </a:lnTo>
                  <a:lnTo>
                    <a:pt x="16655" y="14447"/>
                  </a:lnTo>
                  <a:lnTo>
                    <a:pt x="16916" y="14050"/>
                  </a:lnTo>
                  <a:lnTo>
                    <a:pt x="17178" y="13642"/>
                  </a:lnTo>
                  <a:lnTo>
                    <a:pt x="17429" y="13223"/>
                  </a:lnTo>
                  <a:lnTo>
                    <a:pt x="17680" y="12794"/>
                  </a:lnTo>
                  <a:lnTo>
                    <a:pt x="17931" y="12365"/>
                  </a:lnTo>
                  <a:lnTo>
                    <a:pt x="18182" y="11916"/>
                  </a:lnTo>
                  <a:lnTo>
                    <a:pt x="18423" y="11466"/>
                  </a:lnTo>
                  <a:lnTo>
                    <a:pt x="18663" y="10995"/>
                  </a:lnTo>
                  <a:lnTo>
                    <a:pt x="18831" y="10618"/>
                  </a:lnTo>
                  <a:lnTo>
                    <a:pt x="18998" y="10210"/>
                  </a:lnTo>
                  <a:lnTo>
                    <a:pt x="19165" y="9750"/>
                  </a:lnTo>
                  <a:lnTo>
                    <a:pt x="19312" y="9258"/>
                  </a:lnTo>
                  <a:lnTo>
                    <a:pt x="19448" y="8746"/>
                  </a:lnTo>
                  <a:lnTo>
                    <a:pt x="19573" y="8212"/>
                  </a:lnTo>
                  <a:lnTo>
                    <a:pt x="19678" y="7658"/>
                  </a:lnTo>
                  <a:lnTo>
                    <a:pt x="19751" y="7103"/>
                  </a:lnTo>
                  <a:lnTo>
                    <a:pt x="19782" y="6831"/>
                  </a:lnTo>
                  <a:lnTo>
                    <a:pt x="19814" y="6559"/>
                  </a:lnTo>
                  <a:lnTo>
                    <a:pt x="19835" y="6277"/>
                  </a:lnTo>
                  <a:lnTo>
                    <a:pt x="19845" y="6015"/>
                  </a:lnTo>
                  <a:lnTo>
                    <a:pt x="19845" y="5743"/>
                  </a:lnTo>
                  <a:lnTo>
                    <a:pt x="19845" y="5482"/>
                  </a:lnTo>
                  <a:lnTo>
                    <a:pt x="19835" y="5231"/>
                  </a:lnTo>
                  <a:lnTo>
                    <a:pt x="19814" y="4980"/>
                  </a:lnTo>
                  <a:lnTo>
                    <a:pt x="19782" y="4729"/>
                  </a:lnTo>
                  <a:lnTo>
                    <a:pt x="19741" y="4498"/>
                  </a:lnTo>
                  <a:lnTo>
                    <a:pt x="19699" y="4268"/>
                  </a:lnTo>
                  <a:lnTo>
                    <a:pt x="19636" y="4059"/>
                  </a:lnTo>
                  <a:lnTo>
                    <a:pt x="19573" y="3850"/>
                  </a:lnTo>
                  <a:lnTo>
                    <a:pt x="19490" y="3662"/>
                  </a:lnTo>
                  <a:lnTo>
                    <a:pt x="19395" y="3473"/>
                  </a:lnTo>
                  <a:lnTo>
                    <a:pt x="19301" y="3306"/>
                  </a:lnTo>
                  <a:lnTo>
                    <a:pt x="19186" y="3149"/>
                  </a:lnTo>
                  <a:lnTo>
                    <a:pt x="19061" y="3003"/>
                  </a:lnTo>
                  <a:lnTo>
                    <a:pt x="18935" y="2867"/>
                  </a:lnTo>
                  <a:lnTo>
                    <a:pt x="18789" y="2731"/>
                  </a:lnTo>
                  <a:lnTo>
                    <a:pt x="18642" y="2615"/>
                  </a:lnTo>
                  <a:lnTo>
                    <a:pt x="18496" y="2500"/>
                  </a:lnTo>
                  <a:lnTo>
                    <a:pt x="18328" y="2406"/>
                  </a:lnTo>
                  <a:lnTo>
                    <a:pt x="18171" y="2312"/>
                  </a:lnTo>
                  <a:lnTo>
                    <a:pt x="17994" y="2239"/>
                  </a:lnTo>
                  <a:lnTo>
                    <a:pt x="17816" y="2166"/>
                  </a:lnTo>
                  <a:lnTo>
                    <a:pt x="17638" y="2103"/>
                  </a:lnTo>
                  <a:lnTo>
                    <a:pt x="17450" y="2051"/>
                  </a:lnTo>
                  <a:lnTo>
                    <a:pt x="17261" y="2009"/>
                  </a:lnTo>
                  <a:lnTo>
                    <a:pt x="17073" y="1967"/>
                  </a:lnTo>
                  <a:lnTo>
                    <a:pt x="16885" y="1946"/>
                  </a:lnTo>
                  <a:lnTo>
                    <a:pt x="16686" y="1925"/>
                  </a:lnTo>
                  <a:lnTo>
                    <a:pt x="16288" y="1925"/>
                  </a:lnTo>
                  <a:lnTo>
                    <a:pt x="16090" y="1935"/>
                  </a:lnTo>
                  <a:lnTo>
                    <a:pt x="15891" y="1946"/>
                  </a:lnTo>
                  <a:lnTo>
                    <a:pt x="15692" y="1977"/>
                  </a:lnTo>
                  <a:lnTo>
                    <a:pt x="15493" y="2009"/>
                  </a:lnTo>
                  <a:lnTo>
                    <a:pt x="15305" y="2051"/>
                  </a:lnTo>
                  <a:lnTo>
                    <a:pt x="15106" y="2103"/>
                  </a:lnTo>
                  <a:lnTo>
                    <a:pt x="14918" y="2166"/>
                  </a:lnTo>
                  <a:lnTo>
                    <a:pt x="14730" y="2239"/>
                  </a:lnTo>
                  <a:lnTo>
                    <a:pt x="14541" y="2312"/>
                  </a:lnTo>
                  <a:lnTo>
                    <a:pt x="14364" y="2396"/>
                  </a:lnTo>
                  <a:lnTo>
                    <a:pt x="14186" y="2490"/>
                  </a:lnTo>
                  <a:lnTo>
                    <a:pt x="14008" y="2584"/>
                  </a:lnTo>
                  <a:lnTo>
                    <a:pt x="13841" y="2689"/>
                  </a:lnTo>
                  <a:lnTo>
                    <a:pt x="13684" y="2804"/>
                  </a:lnTo>
                  <a:lnTo>
                    <a:pt x="13527" y="2929"/>
                  </a:lnTo>
                  <a:lnTo>
                    <a:pt x="13370" y="3076"/>
                  </a:lnTo>
                  <a:lnTo>
                    <a:pt x="13223" y="3233"/>
                  </a:lnTo>
                  <a:lnTo>
                    <a:pt x="13077" y="3400"/>
                  </a:lnTo>
                  <a:lnTo>
                    <a:pt x="12930" y="3588"/>
                  </a:lnTo>
                  <a:lnTo>
                    <a:pt x="12784" y="3777"/>
                  </a:lnTo>
                  <a:lnTo>
                    <a:pt x="12648" y="3975"/>
                  </a:lnTo>
                  <a:lnTo>
                    <a:pt x="12512" y="4185"/>
                  </a:lnTo>
                  <a:lnTo>
                    <a:pt x="12250" y="4624"/>
                  </a:lnTo>
                  <a:lnTo>
                    <a:pt x="11999" y="5084"/>
                  </a:lnTo>
                  <a:lnTo>
                    <a:pt x="11780" y="5534"/>
                  </a:lnTo>
                  <a:lnTo>
                    <a:pt x="11570" y="5994"/>
                  </a:lnTo>
                  <a:lnTo>
                    <a:pt x="11382" y="6434"/>
                  </a:lnTo>
                  <a:lnTo>
                    <a:pt x="11215" y="6852"/>
                  </a:lnTo>
                  <a:lnTo>
                    <a:pt x="11068" y="7229"/>
                  </a:lnTo>
                  <a:lnTo>
                    <a:pt x="10943" y="7564"/>
                  </a:lnTo>
                  <a:lnTo>
                    <a:pt x="10775" y="8055"/>
                  </a:lnTo>
                  <a:lnTo>
                    <a:pt x="10713" y="8233"/>
                  </a:lnTo>
                  <a:lnTo>
                    <a:pt x="10692" y="8129"/>
                  </a:lnTo>
                  <a:lnTo>
                    <a:pt x="10598" y="7804"/>
                  </a:lnTo>
                  <a:lnTo>
                    <a:pt x="10430" y="7323"/>
                  </a:lnTo>
                  <a:lnTo>
                    <a:pt x="10315" y="7020"/>
                  </a:lnTo>
                  <a:lnTo>
                    <a:pt x="10190" y="6685"/>
                  </a:lnTo>
                  <a:lnTo>
                    <a:pt x="10033" y="6319"/>
                  </a:lnTo>
                  <a:lnTo>
                    <a:pt x="9865" y="5921"/>
                  </a:lnTo>
                  <a:lnTo>
                    <a:pt x="9677" y="5513"/>
                  </a:lnTo>
                  <a:lnTo>
                    <a:pt x="9457" y="5074"/>
                  </a:lnTo>
                  <a:lnTo>
                    <a:pt x="9217" y="4624"/>
                  </a:lnTo>
                  <a:lnTo>
                    <a:pt x="8955" y="4164"/>
                  </a:lnTo>
                  <a:lnTo>
                    <a:pt x="8673" y="3693"/>
                  </a:lnTo>
                  <a:lnTo>
                    <a:pt x="8359" y="3222"/>
                  </a:lnTo>
                  <a:lnTo>
                    <a:pt x="8035" y="2762"/>
                  </a:lnTo>
                  <a:lnTo>
                    <a:pt x="7721" y="2354"/>
                  </a:lnTo>
                  <a:lnTo>
                    <a:pt x="7407" y="1998"/>
                  </a:lnTo>
                  <a:lnTo>
                    <a:pt x="7250" y="1831"/>
                  </a:lnTo>
                  <a:lnTo>
                    <a:pt x="7103" y="1663"/>
                  </a:lnTo>
                  <a:lnTo>
                    <a:pt x="6947" y="1517"/>
                  </a:lnTo>
                  <a:lnTo>
                    <a:pt x="6800" y="1381"/>
                  </a:lnTo>
                  <a:lnTo>
                    <a:pt x="6643" y="1255"/>
                  </a:lnTo>
                  <a:lnTo>
                    <a:pt x="6486" y="1130"/>
                  </a:lnTo>
                  <a:lnTo>
                    <a:pt x="6340" y="1015"/>
                  </a:lnTo>
                  <a:lnTo>
                    <a:pt x="6183" y="910"/>
                  </a:lnTo>
                  <a:lnTo>
                    <a:pt x="6026" y="816"/>
                  </a:lnTo>
                  <a:lnTo>
                    <a:pt x="5869" y="722"/>
                  </a:lnTo>
                  <a:lnTo>
                    <a:pt x="5723" y="638"/>
                  </a:lnTo>
                  <a:lnTo>
                    <a:pt x="5555" y="565"/>
                  </a:lnTo>
                  <a:lnTo>
                    <a:pt x="5241" y="429"/>
                  </a:lnTo>
                  <a:lnTo>
                    <a:pt x="4917" y="314"/>
                  </a:lnTo>
                  <a:lnTo>
                    <a:pt x="4582" y="220"/>
                  </a:lnTo>
                  <a:lnTo>
                    <a:pt x="4227" y="147"/>
                  </a:lnTo>
                  <a:lnTo>
                    <a:pt x="3871" y="94"/>
                  </a:lnTo>
                  <a:lnTo>
                    <a:pt x="3505" y="42"/>
                  </a:lnTo>
                  <a:lnTo>
                    <a:pt x="3118" y="11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5;p28">
              <a:extLst>
                <a:ext uri="{FF2B5EF4-FFF2-40B4-BE49-F238E27FC236}">
                  <a16:creationId xmlns:a16="http://schemas.microsoft.com/office/drawing/2014/main" id="{37FEDE2D-FE5D-40A8-B0EB-D3CFFE5C5B5C}"/>
                </a:ext>
              </a:extLst>
            </p:cNvPr>
            <p:cNvSpPr/>
            <p:nvPr/>
          </p:nvSpPr>
          <p:spPr>
            <a:xfrm>
              <a:off x="4844580" y="-159049"/>
              <a:ext cx="264175" cy="313325"/>
            </a:xfrm>
            <a:custGeom>
              <a:avLst/>
              <a:gdLst/>
              <a:ahLst/>
              <a:cxnLst/>
              <a:rect l="l" t="t" r="r" b="b"/>
              <a:pathLst>
                <a:path w="10567" h="12533" extrusionOk="0">
                  <a:moveTo>
                    <a:pt x="1455" y="0"/>
                  </a:moveTo>
                  <a:lnTo>
                    <a:pt x="1245" y="21"/>
                  </a:lnTo>
                  <a:lnTo>
                    <a:pt x="1036" y="52"/>
                  </a:lnTo>
                  <a:lnTo>
                    <a:pt x="932" y="73"/>
                  </a:lnTo>
                  <a:lnTo>
                    <a:pt x="837" y="105"/>
                  </a:lnTo>
                  <a:lnTo>
                    <a:pt x="733" y="147"/>
                  </a:lnTo>
                  <a:lnTo>
                    <a:pt x="649" y="188"/>
                  </a:lnTo>
                  <a:lnTo>
                    <a:pt x="555" y="241"/>
                  </a:lnTo>
                  <a:lnTo>
                    <a:pt x="471" y="293"/>
                  </a:lnTo>
                  <a:lnTo>
                    <a:pt x="398" y="356"/>
                  </a:lnTo>
                  <a:lnTo>
                    <a:pt x="325" y="429"/>
                  </a:lnTo>
                  <a:lnTo>
                    <a:pt x="262" y="502"/>
                  </a:lnTo>
                  <a:lnTo>
                    <a:pt x="210" y="596"/>
                  </a:lnTo>
                  <a:lnTo>
                    <a:pt x="157" y="680"/>
                  </a:lnTo>
                  <a:lnTo>
                    <a:pt x="126" y="774"/>
                  </a:lnTo>
                  <a:lnTo>
                    <a:pt x="95" y="879"/>
                  </a:lnTo>
                  <a:lnTo>
                    <a:pt x="63" y="973"/>
                  </a:lnTo>
                  <a:lnTo>
                    <a:pt x="32" y="1182"/>
                  </a:lnTo>
                  <a:lnTo>
                    <a:pt x="21" y="1381"/>
                  </a:lnTo>
                  <a:lnTo>
                    <a:pt x="0" y="1779"/>
                  </a:lnTo>
                  <a:lnTo>
                    <a:pt x="0" y="2166"/>
                  </a:lnTo>
                  <a:lnTo>
                    <a:pt x="21" y="2542"/>
                  </a:lnTo>
                  <a:lnTo>
                    <a:pt x="53" y="2929"/>
                  </a:lnTo>
                  <a:lnTo>
                    <a:pt x="105" y="3306"/>
                  </a:lnTo>
                  <a:lnTo>
                    <a:pt x="168" y="3683"/>
                  </a:lnTo>
                  <a:lnTo>
                    <a:pt x="252" y="4059"/>
                  </a:lnTo>
                  <a:lnTo>
                    <a:pt x="346" y="4425"/>
                  </a:lnTo>
                  <a:lnTo>
                    <a:pt x="450" y="4802"/>
                  </a:lnTo>
                  <a:lnTo>
                    <a:pt x="565" y="5158"/>
                  </a:lnTo>
                  <a:lnTo>
                    <a:pt x="691" y="5524"/>
                  </a:lnTo>
                  <a:lnTo>
                    <a:pt x="837" y="5890"/>
                  </a:lnTo>
                  <a:lnTo>
                    <a:pt x="984" y="6246"/>
                  </a:lnTo>
                  <a:lnTo>
                    <a:pt x="1151" y="6601"/>
                  </a:lnTo>
                  <a:lnTo>
                    <a:pt x="1319" y="6946"/>
                  </a:lnTo>
                  <a:lnTo>
                    <a:pt x="1496" y="7302"/>
                  </a:lnTo>
                  <a:lnTo>
                    <a:pt x="1685" y="7647"/>
                  </a:lnTo>
                  <a:lnTo>
                    <a:pt x="1884" y="7993"/>
                  </a:lnTo>
                  <a:lnTo>
                    <a:pt x="2093" y="8327"/>
                  </a:lnTo>
                  <a:lnTo>
                    <a:pt x="2302" y="8673"/>
                  </a:lnTo>
                  <a:lnTo>
                    <a:pt x="2741" y="9342"/>
                  </a:lnTo>
                  <a:lnTo>
                    <a:pt x="3202" y="10001"/>
                  </a:lnTo>
                  <a:lnTo>
                    <a:pt x="3672" y="10650"/>
                  </a:lnTo>
                  <a:lnTo>
                    <a:pt x="4154" y="1128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82" y="12093"/>
                  </a:lnTo>
                  <a:lnTo>
                    <a:pt x="5817" y="11664"/>
                  </a:lnTo>
                  <a:lnTo>
                    <a:pt x="6466" y="10859"/>
                  </a:lnTo>
                  <a:lnTo>
                    <a:pt x="7104" y="10074"/>
                  </a:lnTo>
                  <a:lnTo>
                    <a:pt x="7710" y="9311"/>
                  </a:lnTo>
                  <a:lnTo>
                    <a:pt x="8014" y="8913"/>
                  </a:lnTo>
                  <a:lnTo>
                    <a:pt x="8307" y="8526"/>
                  </a:lnTo>
                  <a:lnTo>
                    <a:pt x="8589" y="8118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1"/>
                  </a:lnTo>
                  <a:lnTo>
                    <a:pt x="9677" y="6350"/>
                  </a:lnTo>
                  <a:lnTo>
                    <a:pt x="9939" y="5858"/>
                  </a:lnTo>
                  <a:lnTo>
                    <a:pt x="10033" y="5660"/>
                  </a:lnTo>
                  <a:lnTo>
                    <a:pt x="10117" y="5440"/>
                  </a:lnTo>
                  <a:lnTo>
                    <a:pt x="10211" y="5199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3"/>
                  </a:lnTo>
                  <a:lnTo>
                    <a:pt x="10483" y="4080"/>
                  </a:lnTo>
                  <a:lnTo>
                    <a:pt x="10525" y="3787"/>
                  </a:lnTo>
                  <a:lnTo>
                    <a:pt x="10556" y="3494"/>
                  </a:lnTo>
                  <a:lnTo>
                    <a:pt x="10566" y="3212"/>
                  </a:lnTo>
                  <a:lnTo>
                    <a:pt x="10566" y="2929"/>
                  </a:lnTo>
                  <a:lnTo>
                    <a:pt x="10556" y="2657"/>
                  </a:lnTo>
                  <a:lnTo>
                    <a:pt x="10514" y="2406"/>
                  </a:lnTo>
                  <a:lnTo>
                    <a:pt x="10493" y="2281"/>
                  </a:lnTo>
                  <a:lnTo>
                    <a:pt x="10462" y="2166"/>
                  </a:lnTo>
                  <a:lnTo>
                    <a:pt x="10420" y="2061"/>
                  </a:lnTo>
                  <a:lnTo>
                    <a:pt x="10378" y="1956"/>
                  </a:lnTo>
                  <a:lnTo>
                    <a:pt x="10336" y="1862"/>
                  </a:lnTo>
                  <a:lnTo>
                    <a:pt x="10284" y="1768"/>
                  </a:lnTo>
                  <a:lnTo>
                    <a:pt x="10221" y="1684"/>
                  </a:lnTo>
                  <a:lnTo>
                    <a:pt x="10158" y="1601"/>
                  </a:lnTo>
                  <a:lnTo>
                    <a:pt x="10085" y="1528"/>
                  </a:lnTo>
                  <a:lnTo>
                    <a:pt x="10012" y="1465"/>
                  </a:lnTo>
                  <a:lnTo>
                    <a:pt x="9928" y="1402"/>
                  </a:lnTo>
                  <a:lnTo>
                    <a:pt x="9855" y="1339"/>
                  </a:lnTo>
                  <a:lnTo>
                    <a:pt x="9677" y="1235"/>
                  </a:lnTo>
                  <a:lnTo>
                    <a:pt x="9489" y="1161"/>
                  </a:lnTo>
                  <a:lnTo>
                    <a:pt x="9301" y="1099"/>
                  </a:lnTo>
                  <a:lnTo>
                    <a:pt x="9091" y="1057"/>
                  </a:lnTo>
                  <a:lnTo>
                    <a:pt x="8893" y="1036"/>
                  </a:lnTo>
                  <a:lnTo>
                    <a:pt x="8673" y="1025"/>
                  </a:lnTo>
                  <a:lnTo>
                    <a:pt x="8464" y="1046"/>
                  </a:lnTo>
                  <a:lnTo>
                    <a:pt x="8254" y="1078"/>
                  </a:lnTo>
                  <a:lnTo>
                    <a:pt x="8045" y="1130"/>
                  </a:lnTo>
                  <a:lnTo>
                    <a:pt x="7846" y="1193"/>
                  </a:lnTo>
                  <a:lnTo>
                    <a:pt x="7648" y="1276"/>
                  </a:lnTo>
                  <a:lnTo>
                    <a:pt x="7459" y="1381"/>
                  </a:lnTo>
                  <a:lnTo>
                    <a:pt x="7292" y="1496"/>
                  </a:lnTo>
                  <a:lnTo>
                    <a:pt x="7208" y="1569"/>
                  </a:lnTo>
                  <a:lnTo>
                    <a:pt x="7125" y="1643"/>
                  </a:lnTo>
                  <a:lnTo>
                    <a:pt x="6968" y="1820"/>
                  </a:lnTo>
                  <a:lnTo>
                    <a:pt x="6811" y="2019"/>
                  </a:lnTo>
                  <a:lnTo>
                    <a:pt x="6664" y="2239"/>
                  </a:lnTo>
                  <a:lnTo>
                    <a:pt x="6528" y="2469"/>
                  </a:lnTo>
                  <a:lnTo>
                    <a:pt x="6392" y="2710"/>
                  </a:lnTo>
                  <a:lnTo>
                    <a:pt x="6277" y="2961"/>
                  </a:lnTo>
                  <a:lnTo>
                    <a:pt x="6162" y="3201"/>
                  </a:lnTo>
                  <a:lnTo>
                    <a:pt x="5974" y="3651"/>
                  </a:lnTo>
                  <a:lnTo>
                    <a:pt x="5827" y="4038"/>
                  </a:lnTo>
                  <a:lnTo>
                    <a:pt x="5712" y="4394"/>
                  </a:lnTo>
                  <a:lnTo>
                    <a:pt x="5639" y="4164"/>
                  </a:lnTo>
                  <a:lnTo>
                    <a:pt x="5555" y="3902"/>
                  </a:lnTo>
                  <a:lnTo>
                    <a:pt x="5430" y="3567"/>
                  </a:lnTo>
                  <a:lnTo>
                    <a:pt x="5252" y="3159"/>
                  </a:lnTo>
                  <a:lnTo>
                    <a:pt x="5158" y="2940"/>
                  </a:lnTo>
                  <a:lnTo>
                    <a:pt x="5043" y="2710"/>
                  </a:lnTo>
                  <a:lnTo>
                    <a:pt x="4907" y="2469"/>
                  </a:lnTo>
                  <a:lnTo>
                    <a:pt x="4771" y="2228"/>
                  </a:lnTo>
                  <a:lnTo>
                    <a:pt x="4614" y="1977"/>
                  </a:lnTo>
                  <a:lnTo>
                    <a:pt x="4457" y="1726"/>
                  </a:lnTo>
                  <a:lnTo>
                    <a:pt x="4279" y="1475"/>
                  </a:lnTo>
                  <a:lnTo>
                    <a:pt x="4112" y="1266"/>
                  </a:lnTo>
                  <a:lnTo>
                    <a:pt x="3944" y="1067"/>
                  </a:lnTo>
                  <a:lnTo>
                    <a:pt x="3787" y="900"/>
                  </a:lnTo>
                  <a:lnTo>
                    <a:pt x="3620" y="743"/>
                  </a:lnTo>
                  <a:lnTo>
                    <a:pt x="3463" y="607"/>
                  </a:lnTo>
                  <a:lnTo>
                    <a:pt x="3296" y="492"/>
                  </a:lnTo>
                  <a:lnTo>
                    <a:pt x="3128" y="387"/>
                  </a:lnTo>
                  <a:lnTo>
                    <a:pt x="2961" y="304"/>
                  </a:lnTo>
                  <a:lnTo>
                    <a:pt x="2794" y="230"/>
                  </a:lnTo>
                  <a:lnTo>
                    <a:pt x="2616" y="178"/>
                  </a:lnTo>
                  <a:lnTo>
                    <a:pt x="2438" y="126"/>
                  </a:lnTo>
                  <a:lnTo>
                    <a:pt x="2260" y="84"/>
                  </a:lnTo>
                  <a:lnTo>
                    <a:pt x="2061" y="52"/>
                  </a:lnTo>
                  <a:lnTo>
                    <a:pt x="1863" y="32"/>
                  </a:lnTo>
                  <a:lnTo>
                    <a:pt x="1664" y="11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6;p28">
              <a:extLst>
                <a:ext uri="{FF2B5EF4-FFF2-40B4-BE49-F238E27FC236}">
                  <a16:creationId xmlns:a16="http://schemas.microsoft.com/office/drawing/2014/main" id="{CB0706E0-BB1F-42F7-8F01-43739FE483A5}"/>
                </a:ext>
              </a:extLst>
            </p:cNvPr>
            <p:cNvSpPr/>
            <p:nvPr/>
          </p:nvSpPr>
          <p:spPr>
            <a:xfrm>
              <a:off x="5621208" y="491051"/>
              <a:ext cx="264175" cy="313350"/>
            </a:xfrm>
            <a:custGeom>
              <a:avLst/>
              <a:gdLst/>
              <a:ahLst/>
              <a:cxnLst/>
              <a:rect l="l" t="t" r="r" b="b"/>
              <a:pathLst>
                <a:path w="10567" h="12534" extrusionOk="0">
                  <a:moveTo>
                    <a:pt x="1444" y="1"/>
                  </a:moveTo>
                  <a:lnTo>
                    <a:pt x="1235" y="11"/>
                  </a:lnTo>
                  <a:lnTo>
                    <a:pt x="1026" y="53"/>
                  </a:lnTo>
                  <a:lnTo>
                    <a:pt x="932" y="74"/>
                  </a:lnTo>
                  <a:lnTo>
                    <a:pt x="827" y="105"/>
                  </a:lnTo>
                  <a:lnTo>
                    <a:pt x="733" y="147"/>
                  </a:lnTo>
                  <a:lnTo>
                    <a:pt x="639" y="189"/>
                  </a:lnTo>
                  <a:lnTo>
                    <a:pt x="555" y="241"/>
                  </a:lnTo>
                  <a:lnTo>
                    <a:pt x="471" y="294"/>
                  </a:lnTo>
                  <a:lnTo>
                    <a:pt x="388" y="356"/>
                  </a:lnTo>
                  <a:lnTo>
                    <a:pt x="325" y="430"/>
                  </a:lnTo>
                  <a:lnTo>
                    <a:pt x="262" y="503"/>
                  </a:lnTo>
                  <a:lnTo>
                    <a:pt x="199" y="587"/>
                  </a:lnTo>
                  <a:lnTo>
                    <a:pt x="157" y="681"/>
                  </a:lnTo>
                  <a:lnTo>
                    <a:pt x="116" y="775"/>
                  </a:lnTo>
                  <a:lnTo>
                    <a:pt x="84" y="869"/>
                  </a:lnTo>
                  <a:lnTo>
                    <a:pt x="63" y="974"/>
                  </a:lnTo>
                  <a:lnTo>
                    <a:pt x="32" y="1172"/>
                  </a:lnTo>
                  <a:lnTo>
                    <a:pt x="11" y="1382"/>
                  </a:lnTo>
                  <a:lnTo>
                    <a:pt x="0" y="1769"/>
                  </a:lnTo>
                  <a:lnTo>
                    <a:pt x="0" y="2156"/>
                  </a:lnTo>
                  <a:lnTo>
                    <a:pt x="21" y="2543"/>
                  </a:lnTo>
                  <a:lnTo>
                    <a:pt x="53" y="2930"/>
                  </a:lnTo>
                  <a:lnTo>
                    <a:pt x="105" y="3307"/>
                  </a:lnTo>
                  <a:lnTo>
                    <a:pt x="168" y="3683"/>
                  </a:lnTo>
                  <a:lnTo>
                    <a:pt x="241" y="4060"/>
                  </a:lnTo>
                  <a:lnTo>
                    <a:pt x="335" y="4426"/>
                  </a:lnTo>
                  <a:lnTo>
                    <a:pt x="440" y="4792"/>
                  </a:lnTo>
                  <a:lnTo>
                    <a:pt x="555" y="5158"/>
                  </a:lnTo>
                  <a:lnTo>
                    <a:pt x="691" y="5524"/>
                  </a:lnTo>
                  <a:lnTo>
                    <a:pt x="827" y="5880"/>
                  </a:lnTo>
                  <a:lnTo>
                    <a:pt x="984" y="6246"/>
                  </a:lnTo>
                  <a:lnTo>
                    <a:pt x="1141" y="6591"/>
                  </a:lnTo>
                  <a:lnTo>
                    <a:pt x="1319" y="6947"/>
                  </a:lnTo>
                  <a:lnTo>
                    <a:pt x="1496" y="7292"/>
                  </a:lnTo>
                  <a:lnTo>
                    <a:pt x="1685" y="7648"/>
                  </a:lnTo>
                  <a:lnTo>
                    <a:pt x="1884" y="7983"/>
                  </a:lnTo>
                  <a:lnTo>
                    <a:pt x="2082" y="8328"/>
                  </a:lnTo>
                  <a:lnTo>
                    <a:pt x="2291" y="8663"/>
                  </a:lnTo>
                  <a:lnTo>
                    <a:pt x="2731" y="9332"/>
                  </a:lnTo>
                  <a:lnTo>
                    <a:pt x="3191" y="9991"/>
                  </a:lnTo>
                  <a:lnTo>
                    <a:pt x="3662" y="10640"/>
                  </a:lnTo>
                  <a:lnTo>
                    <a:pt x="4154" y="1127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72" y="12094"/>
                  </a:lnTo>
                  <a:lnTo>
                    <a:pt x="5806" y="11665"/>
                  </a:lnTo>
                  <a:lnTo>
                    <a:pt x="6466" y="10860"/>
                  </a:lnTo>
                  <a:lnTo>
                    <a:pt x="7093" y="10075"/>
                  </a:lnTo>
                  <a:lnTo>
                    <a:pt x="7710" y="9301"/>
                  </a:lnTo>
                  <a:lnTo>
                    <a:pt x="8003" y="8914"/>
                  </a:lnTo>
                  <a:lnTo>
                    <a:pt x="8296" y="8516"/>
                  </a:lnTo>
                  <a:lnTo>
                    <a:pt x="8589" y="8119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2"/>
                  </a:lnTo>
                  <a:lnTo>
                    <a:pt x="9677" y="6351"/>
                  </a:lnTo>
                  <a:lnTo>
                    <a:pt x="9939" y="5859"/>
                  </a:lnTo>
                  <a:lnTo>
                    <a:pt x="10022" y="5660"/>
                  </a:lnTo>
                  <a:lnTo>
                    <a:pt x="10117" y="5441"/>
                  </a:lnTo>
                  <a:lnTo>
                    <a:pt x="10200" y="5200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4"/>
                  </a:lnTo>
                  <a:lnTo>
                    <a:pt x="10472" y="4081"/>
                  </a:lnTo>
                  <a:lnTo>
                    <a:pt x="10514" y="3788"/>
                  </a:lnTo>
                  <a:lnTo>
                    <a:pt x="10545" y="3495"/>
                  </a:lnTo>
                  <a:lnTo>
                    <a:pt x="10566" y="3202"/>
                  </a:lnTo>
                  <a:lnTo>
                    <a:pt x="10566" y="2919"/>
                  </a:lnTo>
                  <a:lnTo>
                    <a:pt x="10545" y="2658"/>
                  </a:lnTo>
                  <a:lnTo>
                    <a:pt x="10514" y="2396"/>
                  </a:lnTo>
                  <a:lnTo>
                    <a:pt x="10483" y="2281"/>
                  </a:lnTo>
                  <a:lnTo>
                    <a:pt x="10451" y="2166"/>
                  </a:lnTo>
                  <a:lnTo>
                    <a:pt x="10420" y="2062"/>
                  </a:lnTo>
                  <a:lnTo>
                    <a:pt x="10378" y="1957"/>
                  </a:lnTo>
                  <a:lnTo>
                    <a:pt x="10326" y="1863"/>
                  </a:lnTo>
                  <a:lnTo>
                    <a:pt x="10273" y="1769"/>
                  </a:lnTo>
                  <a:lnTo>
                    <a:pt x="10211" y="1685"/>
                  </a:lnTo>
                  <a:lnTo>
                    <a:pt x="10148" y="1601"/>
                  </a:lnTo>
                  <a:lnTo>
                    <a:pt x="10075" y="1528"/>
                  </a:lnTo>
                  <a:lnTo>
                    <a:pt x="10001" y="1465"/>
                  </a:lnTo>
                  <a:lnTo>
                    <a:pt x="9928" y="1403"/>
                  </a:lnTo>
                  <a:lnTo>
                    <a:pt x="9845" y="1340"/>
                  </a:lnTo>
                  <a:lnTo>
                    <a:pt x="9667" y="1235"/>
                  </a:lnTo>
                  <a:lnTo>
                    <a:pt x="9489" y="1162"/>
                  </a:lnTo>
                  <a:lnTo>
                    <a:pt x="9290" y="1099"/>
                  </a:lnTo>
                  <a:lnTo>
                    <a:pt x="9091" y="1057"/>
                  </a:lnTo>
                  <a:lnTo>
                    <a:pt x="8882" y="1036"/>
                  </a:lnTo>
                  <a:lnTo>
                    <a:pt x="8673" y="1026"/>
                  </a:lnTo>
                  <a:lnTo>
                    <a:pt x="8464" y="1047"/>
                  </a:lnTo>
                  <a:lnTo>
                    <a:pt x="8254" y="1078"/>
                  </a:lnTo>
                  <a:lnTo>
                    <a:pt x="8045" y="1131"/>
                  </a:lnTo>
                  <a:lnTo>
                    <a:pt x="7836" y="1193"/>
                  </a:lnTo>
                  <a:lnTo>
                    <a:pt x="7648" y="1277"/>
                  </a:lnTo>
                  <a:lnTo>
                    <a:pt x="7459" y="1382"/>
                  </a:lnTo>
                  <a:lnTo>
                    <a:pt x="7282" y="1497"/>
                  </a:lnTo>
                  <a:lnTo>
                    <a:pt x="7198" y="1570"/>
                  </a:lnTo>
                  <a:lnTo>
                    <a:pt x="7114" y="1643"/>
                  </a:lnTo>
                  <a:lnTo>
                    <a:pt x="6957" y="1821"/>
                  </a:lnTo>
                  <a:lnTo>
                    <a:pt x="6800" y="2020"/>
                  </a:lnTo>
                  <a:lnTo>
                    <a:pt x="6654" y="2239"/>
                  </a:lnTo>
                  <a:lnTo>
                    <a:pt x="6518" y="2470"/>
                  </a:lnTo>
                  <a:lnTo>
                    <a:pt x="6392" y="2710"/>
                  </a:lnTo>
                  <a:lnTo>
                    <a:pt x="6267" y="2951"/>
                  </a:lnTo>
                  <a:lnTo>
                    <a:pt x="6162" y="3202"/>
                  </a:lnTo>
                  <a:lnTo>
                    <a:pt x="5963" y="3652"/>
                  </a:lnTo>
                  <a:lnTo>
                    <a:pt x="5827" y="4028"/>
                  </a:lnTo>
                  <a:lnTo>
                    <a:pt x="5702" y="4394"/>
                  </a:lnTo>
                  <a:lnTo>
                    <a:pt x="5639" y="4164"/>
                  </a:lnTo>
                  <a:lnTo>
                    <a:pt x="5555" y="3903"/>
                  </a:lnTo>
                  <a:lnTo>
                    <a:pt x="5419" y="3568"/>
                  </a:lnTo>
                  <a:lnTo>
                    <a:pt x="5252" y="3160"/>
                  </a:lnTo>
                  <a:lnTo>
                    <a:pt x="5147" y="2940"/>
                  </a:lnTo>
                  <a:lnTo>
                    <a:pt x="5032" y="2710"/>
                  </a:lnTo>
                  <a:lnTo>
                    <a:pt x="4907" y="2470"/>
                  </a:lnTo>
                  <a:lnTo>
                    <a:pt x="4771" y="2229"/>
                  </a:lnTo>
                  <a:lnTo>
                    <a:pt x="4614" y="1978"/>
                  </a:lnTo>
                  <a:lnTo>
                    <a:pt x="4447" y="1716"/>
                  </a:lnTo>
                  <a:lnTo>
                    <a:pt x="4279" y="1476"/>
                  </a:lnTo>
                  <a:lnTo>
                    <a:pt x="4112" y="1267"/>
                  </a:lnTo>
                  <a:lnTo>
                    <a:pt x="3944" y="1068"/>
                  </a:lnTo>
                  <a:lnTo>
                    <a:pt x="3777" y="890"/>
                  </a:lnTo>
                  <a:lnTo>
                    <a:pt x="3620" y="744"/>
                  </a:lnTo>
                  <a:lnTo>
                    <a:pt x="3453" y="608"/>
                  </a:lnTo>
                  <a:lnTo>
                    <a:pt x="3285" y="492"/>
                  </a:lnTo>
                  <a:lnTo>
                    <a:pt x="3128" y="388"/>
                  </a:lnTo>
                  <a:lnTo>
                    <a:pt x="2961" y="304"/>
                  </a:lnTo>
                  <a:lnTo>
                    <a:pt x="2794" y="231"/>
                  </a:lnTo>
                  <a:lnTo>
                    <a:pt x="2616" y="179"/>
                  </a:lnTo>
                  <a:lnTo>
                    <a:pt x="2438" y="126"/>
                  </a:lnTo>
                  <a:lnTo>
                    <a:pt x="2250" y="84"/>
                  </a:lnTo>
                  <a:lnTo>
                    <a:pt x="2061" y="53"/>
                  </a:lnTo>
                  <a:lnTo>
                    <a:pt x="1863" y="32"/>
                  </a:lnTo>
                  <a:lnTo>
                    <a:pt x="1653" y="1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7;p28">
              <a:extLst>
                <a:ext uri="{FF2B5EF4-FFF2-40B4-BE49-F238E27FC236}">
                  <a16:creationId xmlns:a16="http://schemas.microsoft.com/office/drawing/2014/main" id="{487A50B7-9AE5-4F4E-9E25-E73B3765BDCD}"/>
                </a:ext>
              </a:extLst>
            </p:cNvPr>
            <p:cNvSpPr/>
            <p:nvPr/>
          </p:nvSpPr>
          <p:spPr>
            <a:xfrm>
              <a:off x="5108730" y="-1143048"/>
              <a:ext cx="576950" cy="637900"/>
            </a:xfrm>
            <a:custGeom>
              <a:avLst/>
              <a:gdLst/>
              <a:ahLst/>
              <a:cxnLst/>
              <a:rect l="l" t="t" r="r" b="b"/>
              <a:pathLst>
                <a:path w="23078" h="25516" extrusionOk="0">
                  <a:moveTo>
                    <a:pt x="9144" y="0"/>
                  </a:moveTo>
                  <a:lnTo>
                    <a:pt x="8997" y="3233"/>
                  </a:lnTo>
                  <a:lnTo>
                    <a:pt x="8688" y="10171"/>
                  </a:lnTo>
                  <a:lnTo>
                    <a:pt x="8688" y="10171"/>
                  </a:lnTo>
                  <a:lnTo>
                    <a:pt x="0" y="11487"/>
                  </a:lnTo>
                  <a:lnTo>
                    <a:pt x="2909" y="12690"/>
                  </a:lnTo>
                  <a:lnTo>
                    <a:pt x="5806" y="13914"/>
                  </a:lnTo>
                  <a:lnTo>
                    <a:pt x="8486" y="15055"/>
                  </a:lnTo>
                  <a:lnTo>
                    <a:pt x="8486" y="15055"/>
                  </a:lnTo>
                  <a:lnTo>
                    <a:pt x="8485" y="15096"/>
                  </a:lnTo>
                  <a:lnTo>
                    <a:pt x="8328" y="19270"/>
                  </a:lnTo>
                  <a:lnTo>
                    <a:pt x="8254" y="21174"/>
                  </a:lnTo>
                  <a:lnTo>
                    <a:pt x="8202" y="22879"/>
                  </a:lnTo>
                  <a:lnTo>
                    <a:pt x="8160" y="24344"/>
                  </a:lnTo>
                  <a:lnTo>
                    <a:pt x="8139" y="25515"/>
                  </a:lnTo>
                  <a:lnTo>
                    <a:pt x="8610" y="25003"/>
                  </a:lnTo>
                  <a:lnTo>
                    <a:pt x="9081" y="24480"/>
                  </a:lnTo>
                  <a:lnTo>
                    <a:pt x="9541" y="23957"/>
                  </a:lnTo>
                  <a:lnTo>
                    <a:pt x="9991" y="23423"/>
                  </a:lnTo>
                  <a:lnTo>
                    <a:pt x="10441" y="22890"/>
                  </a:lnTo>
                  <a:lnTo>
                    <a:pt x="10891" y="22335"/>
                  </a:lnTo>
                  <a:lnTo>
                    <a:pt x="11780" y="21237"/>
                  </a:lnTo>
                  <a:lnTo>
                    <a:pt x="12669" y="20107"/>
                  </a:lnTo>
                  <a:lnTo>
                    <a:pt x="13548" y="18977"/>
                  </a:lnTo>
                  <a:lnTo>
                    <a:pt x="14528" y="17707"/>
                  </a:lnTo>
                  <a:lnTo>
                    <a:pt x="14528" y="17707"/>
                  </a:lnTo>
                  <a:lnTo>
                    <a:pt x="17335" y="18967"/>
                  </a:lnTo>
                  <a:lnTo>
                    <a:pt x="20201" y="20274"/>
                  </a:lnTo>
                  <a:lnTo>
                    <a:pt x="23057" y="21592"/>
                  </a:lnTo>
                  <a:lnTo>
                    <a:pt x="17854" y="13517"/>
                  </a:lnTo>
                  <a:lnTo>
                    <a:pt x="17854" y="13517"/>
                  </a:lnTo>
                  <a:lnTo>
                    <a:pt x="18046" y="13286"/>
                  </a:lnTo>
                  <a:lnTo>
                    <a:pt x="18517" y="12721"/>
                  </a:lnTo>
                  <a:lnTo>
                    <a:pt x="18988" y="12177"/>
                  </a:lnTo>
                  <a:lnTo>
                    <a:pt x="19469" y="11623"/>
                  </a:lnTo>
                  <a:lnTo>
                    <a:pt x="19961" y="11089"/>
                  </a:lnTo>
                  <a:lnTo>
                    <a:pt x="20463" y="10556"/>
                  </a:lnTo>
                  <a:lnTo>
                    <a:pt x="20965" y="10022"/>
                  </a:lnTo>
                  <a:lnTo>
                    <a:pt x="21488" y="9499"/>
                  </a:lnTo>
                  <a:lnTo>
                    <a:pt x="22011" y="8987"/>
                  </a:lnTo>
                  <a:lnTo>
                    <a:pt x="22544" y="8484"/>
                  </a:lnTo>
                  <a:lnTo>
                    <a:pt x="23078" y="7993"/>
                  </a:lnTo>
                  <a:lnTo>
                    <a:pt x="15075" y="9204"/>
                  </a:lnTo>
                  <a:lnTo>
                    <a:pt x="15075" y="920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8;p28">
              <a:extLst>
                <a:ext uri="{FF2B5EF4-FFF2-40B4-BE49-F238E27FC236}">
                  <a16:creationId xmlns:a16="http://schemas.microsoft.com/office/drawing/2014/main" id="{1623739A-3779-4E48-81FC-F25C5F946BC8}"/>
                </a:ext>
              </a:extLst>
            </p:cNvPr>
            <p:cNvSpPr/>
            <p:nvPr/>
          </p:nvSpPr>
          <p:spPr>
            <a:xfrm>
              <a:off x="3007600" y="259550"/>
              <a:ext cx="418750" cy="462950"/>
            </a:xfrm>
            <a:custGeom>
              <a:avLst/>
              <a:gdLst/>
              <a:ahLst/>
              <a:cxnLst/>
              <a:rect l="l" t="t" r="r" b="b"/>
              <a:pathLst>
                <a:path w="16750" h="18518" extrusionOk="0">
                  <a:moveTo>
                    <a:pt x="10106" y="1"/>
                  </a:moveTo>
                  <a:lnTo>
                    <a:pt x="5801" y="6684"/>
                  </a:lnTo>
                  <a:lnTo>
                    <a:pt x="5801" y="6684"/>
                  </a:lnTo>
                  <a:lnTo>
                    <a:pt x="1" y="5807"/>
                  </a:lnTo>
                  <a:lnTo>
                    <a:pt x="388" y="6163"/>
                  </a:lnTo>
                  <a:lnTo>
                    <a:pt x="775" y="6529"/>
                  </a:lnTo>
                  <a:lnTo>
                    <a:pt x="1162" y="6905"/>
                  </a:lnTo>
                  <a:lnTo>
                    <a:pt x="1528" y="7282"/>
                  </a:lnTo>
                  <a:lnTo>
                    <a:pt x="1894" y="7658"/>
                  </a:lnTo>
                  <a:lnTo>
                    <a:pt x="2260" y="8046"/>
                  </a:lnTo>
                  <a:lnTo>
                    <a:pt x="2616" y="8443"/>
                  </a:lnTo>
                  <a:lnTo>
                    <a:pt x="2961" y="8841"/>
                  </a:lnTo>
                  <a:lnTo>
                    <a:pt x="3652" y="9646"/>
                  </a:lnTo>
                  <a:lnTo>
                    <a:pt x="3787" y="9811"/>
                  </a:lnTo>
                  <a:lnTo>
                    <a:pt x="11" y="15672"/>
                  </a:lnTo>
                  <a:lnTo>
                    <a:pt x="2083" y="14709"/>
                  </a:lnTo>
                  <a:lnTo>
                    <a:pt x="4164" y="13768"/>
                  </a:lnTo>
                  <a:lnTo>
                    <a:pt x="6204" y="12846"/>
                  </a:lnTo>
                  <a:lnTo>
                    <a:pt x="6204" y="12846"/>
                  </a:lnTo>
                  <a:lnTo>
                    <a:pt x="6916" y="13768"/>
                  </a:lnTo>
                  <a:lnTo>
                    <a:pt x="7554" y="14594"/>
                  </a:lnTo>
                  <a:lnTo>
                    <a:pt x="8192" y="15410"/>
                  </a:lnTo>
                  <a:lnTo>
                    <a:pt x="8841" y="16216"/>
                  </a:lnTo>
                  <a:lnTo>
                    <a:pt x="9500" y="17000"/>
                  </a:lnTo>
                  <a:lnTo>
                    <a:pt x="10159" y="17775"/>
                  </a:lnTo>
                  <a:lnTo>
                    <a:pt x="10494" y="18151"/>
                  </a:lnTo>
                  <a:lnTo>
                    <a:pt x="10839" y="18517"/>
                  </a:lnTo>
                  <a:lnTo>
                    <a:pt x="10818" y="17670"/>
                  </a:lnTo>
                  <a:lnTo>
                    <a:pt x="10797" y="16613"/>
                  </a:lnTo>
                  <a:lnTo>
                    <a:pt x="10703" y="13988"/>
                  </a:lnTo>
                  <a:lnTo>
                    <a:pt x="10588" y="10954"/>
                  </a:lnTo>
                  <a:lnTo>
                    <a:pt x="10587" y="10929"/>
                  </a:lnTo>
                  <a:lnTo>
                    <a:pt x="12533" y="10096"/>
                  </a:lnTo>
                  <a:lnTo>
                    <a:pt x="14636" y="9207"/>
                  </a:lnTo>
                  <a:lnTo>
                    <a:pt x="16749" y="8338"/>
                  </a:lnTo>
                  <a:lnTo>
                    <a:pt x="10444" y="7385"/>
                  </a:lnTo>
                  <a:lnTo>
                    <a:pt x="10444" y="7385"/>
                  </a:lnTo>
                  <a:lnTo>
                    <a:pt x="10222" y="2355"/>
                  </a:lnTo>
                  <a:lnTo>
                    <a:pt x="10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9;p28">
              <a:extLst>
                <a:ext uri="{FF2B5EF4-FFF2-40B4-BE49-F238E27FC236}">
                  <a16:creationId xmlns:a16="http://schemas.microsoft.com/office/drawing/2014/main" id="{3DD95452-EEDD-40B1-971C-E5EFDFFEF6F7}"/>
                </a:ext>
              </a:extLst>
            </p:cNvPr>
            <p:cNvSpPr/>
            <p:nvPr/>
          </p:nvSpPr>
          <p:spPr>
            <a:xfrm>
              <a:off x="4564370" y="-1170275"/>
              <a:ext cx="282475" cy="382650"/>
            </a:xfrm>
            <a:custGeom>
              <a:avLst/>
              <a:gdLst/>
              <a:ahLst/>
              <a:cxnLst/>
              <a:rect l="l" t="t" r="r" b="b"/>
              <a:pathLst>
                <a:path w="11299" h="15306" extrusionOk="0">
                  <a:moveTo>
                    <a:pt x="5315" y="1"/>
                  </a:moveTo>
                  <a:lnTo>
                    <a:pt x="5283" y="304"/>
                  </a:lnTo>
                  <a:lnTo>
                    <a:pt x="5252" y="639"/>
                  </a:lnTo>
                  <a:lnTo>
                    <a:pt x="5210" y="994"/>
                  </a:lnTo>
                  <a:lnTo>
                    <a:pt x="5158" y="1371"/>
                  </a:lnTo>
                  <a:lnTo>
                    <a:pt x="5095" y="1758"/>
                  </a:lnTo>
                  <a:lnTo>
                    <a:pt x="5022" y="2166"/>
                  </a:lnTo>
                  <a:lnTo>
                    <a:pt x="4938" y="2564"/>
                  </a:lnTo>
                  <a:lnTo>
                    <a:pt x="4854" y="2972"/>
                  </a:lnTo>
                  <a:lnTo>
                    <a:pt x="4760" y="3380"/>
                  </a:lnTo>
                  <a:lnTo>
                    <a:pt x="4656" y="3777"/>
                  </a:lnTo>
                  <a:lnTo>
                    <a:pt x="4541" y="4164"/>
                  </a:lnTo>
                  <a:lnTo>
                    <a:pt x="4426" y="4541"/>
                  </a:lnTo>
                  <a:lnTo>
                    <a:pt x="4300" y="4886"/>
                  </a:lnTo>
                  <a:lnTo>
                    <a:pt x="4164" y="5221"/>
                  </a:lnTo>
                  <a:lnTo>
                    <a:pt x="4028" y="5524"/>
                  </a:lnTo>
                  <a:lnTo>
                    <a:pt x="3882" y="5796"/>
                  </a:lnTo>
                  <a:lnTo>
                    <a:pt x="3829" y="5859"/>
                  </a:lnTo>
                  <a:lnTo>
                    <a:pt x="3766" y="5932"/>
                  </a:lnTo>
                  <a:lnTo>
                    <a:pt x="3683" y="5995"/>
                  </a:lnTo>
                  <a:lnTo>
                    <a:pt x="3589" y="6068"/>
                  </a:lnTo>
                  <a:lnTo>
                    <a:pt x="3484" y="6141"/>
                  </a:lnTo>
                  <a:lnTo>
                    <a:pt x="3369" y="6204"/>
                  </a:lnTo>
                  <a:lnTo>
                    <a:pt x="3097" y="6340"/>
                  </a:lnTo>
                  <a:lnTo>
                    <a:pt x="2794" y="6476"/>
                  </a:lnTo>
                  <a:lnTo>
                    <a:pt x="2469" y="6602"/>
                  </a:lnTo>
                  <a:lnTo>
                    <a:pt x="2124" y="6717"/>
                  </a:lnTo>
                  <a:lnTo>
                    <a:pt x="1779" y="6832"/>
                  </a:lnTo>
                  <a:lnTo>
                    <a:pt x="1120" y="7031"/>
                  </a:lnTo>
                  <a:lnTo>
                    <a:pt x="544" y="7188"/>
                  </a:lnTo>
                  <a:lnTo>
                    <a:pt x="0" y="7324"/>
                  </a:lnTo>
                  <a:lnTo>
                    <a:pt x="492" y="7522"/>
                  </a:lnTo>
                  <a:lnTo>
                    <a:pt x="1005" y="7742"/>
                  </a:lnTo>
                  <a:lnTo>
                    <a:pt x="1601" y="8024"/>
                  </a:lnTo>
                  <a:lnTo>
                    <a:pt x="1915" y="8171"/>
                  </a:lnTo>
                  <a:lnTo>
                    <a:pt x="2239" y="8338"/>
                  </a:lnTo>
                  <a:lnTo>
                    <a:pt x="2542" y="8506"/>
                  </a:lnTo>
                  <a:lnTo>
                    <a:pt x="2825" y="8673"/>
                  </a:lnTo>
                  <a:lnTo>
                    <a:pt x="3086" y="8851"/>
                  </a:lnTo>
                  <a:lnTo>
                    <a:pt x="3317" y="9018"/>
                  </a:lnTo>
                  <a:lnTo>
                    <a:pt x="3421" y="9102"/>
                  </a:lnTo>
                  <a:lnTo>
                    <a:pt x="3505" y="9186"/>
                  </a:lnTo>
                  <a:lnTo>
                    <a:pt x="3578" y="9259"/>
                  </a:lnTo>
                  <a:lnTo>
                    <a:pt x="3641" y="9343"/>
                  </a:lnTo>
                  <a:lnTo>
                    <a:pt x="3735" y="9479"/>
                  </a:lnTo>
                  <a:lnTo>
                    <a:pt x="3829" y="9635"/>
                  </a:lnTo>
                  <a:lnTo>
                    <a:pt x="3913" y="9803"/>
                  </a:lnTo>
                  <a:lnTo>
                    <a:pt x="4007" y="9991"/>
                  </a:lnTo>
                  <a:lnTo>
                    <a:pt x="4185" y="10399"/>
                  </a:lnTo>
                  <a:lnTo>
                    <a:pt x="4363" y="10849"/>
                  </a:lnTo>
                  <a:lnTo>
                    <a:pt x="4530" y="11320"/>
                  </a:lnTo>
                  <a:lnTo>
                    <a:pt x="4698" y="11822"/>
                  </a:lnTo>
                  <a:lnTo>
                    <a:pt x="4854" y="12335"/>
                  </a:lnTo>
                  <a:lnTo>
                    <a:pt x="5011" y="12826"/>
                  </a:lnTo>
                  <a:lnTo>
                    <a:pt x="5273" y="13778"/>
                  </a:lnTo>
                  <a:lnTo>
                    <a:pt x="5472" y="14563"/>
                  </a:lnTo>
                  <a:lnTo>
                    <a:pt x="5649" y="15306"/>
                  </a:lnTo>
                  <a:lnTo>
                    <a:pt x="5681" y="14981"/>
                  </a:lnTo>
                  <a:lnTo>
                    <a:pt x="5733" y="14594"/>
                  </a:lnTo>
                  <a:lnTo>
                    <a:pt x="5806" y="14113"/>
                  </a:lnTo>
                  <a:lnTo>
                    <a:pt x="5921" y="13527"/>
                  </a:lnTo>
                  <a:lnTo>
                    <a:pt x="5995" y="13203"/>
                  </a:lnTo>
                  <a:lnTo>
                    <a:pt x="6078" y="12878"/>
                  </a:lnTo>
                  <a:lnTo>
                    <a:pt x="6173" y="12533"/>
                  </a:lnTo>
                  <a:lnTo>
                    <a:pt x="6288" y="12178"/>
                  </a:lnTo>
                  <a:lnTo>
                    <a:pt x="6403" y="11822"/>
                  </a:lnTo>
                  <a:lnTo>
                    <a:pt x="6539" y="11456"/>
                  </a:lnTo>
                  <a:lnTo>
                    <a:pt x="6696" y="11090"/>
                  </a:lnTo>
                  <a:lnTo>
                    <a:pt x="6863" y="10734"/>
                  </a:lnTo>
                  <a:lnTo>
                    <a:pt x="7051" y="10378"/>
                  </a:lnTo>
                  <a:lnTo>
                    <a:pt x="7250" y="10023"/>
                  </a:lnTo>
                  <a:lnTo>
                    <a:pt x="7470" y="9688"/>
                  </a:lnTo>
                  <a:lnTo>
                    <a:pt x="7710" y="9364"/>
                  </a:lnTo>
                  <a:lnTo>
                    <a:pt x="7836" y="9207"/>
                  </a:lnTo>
                  <a:lnTo>
                    <a:pt x="7961" y="9050"/>
                  </a:lnTo>
                  <a:lnTo>
                    <a:pt x="8097" y="8903"/>
                  </a:lnTo>
                  <a:lnTo>
                    <a:pt x="8244" y="8767"/>
                  </a:lnTo>
                  <a:lnTo>
                    <a:pt x="8390" y="8631"/>
                  </a:lnTo>
                  <a:lnTo>
                    <a:pt x="8547" y="8495"/>
                  </a:lnTo>
                  <a:lnTo>
                    <a:pt x="8704" y="8370"/>
                  </a:lnTo>
                  <a:lnTo>
                    <a:pt x="8861" y="8255"/>
                  </a:lnTo>
                  <a:lnTo>
                    <a:pt x="9028" y="8140"/>
                  </a:lnTo>
                  <a:lnTo>
                    <a:pt x="9206" y="8035"/>
                  </a:lnTo>
                  <a:lnTo>
                    <a:pt x="9384" y="7941"/>
                  </a:lnTo>
                  <a:lnTo>
                    <a:pt x="9572" y="7847"/>
                  </a:lnTo>
                  <a:lnTo>
                    <a:pt x="9771" y="7763"/>
                  </a:lnTo>
                  <a:lnTo>
                    <a:pt x="9970" y="7690"/>
                  </a:lnTo>
                  <a:lnTo>
                    <a:pt x="10169" y="7627"/>
                  </a:lnTo>
                  <a:lnTo>
                    <a:pt x="10388" y="7575"/>
                  </a:lnTo>
                  <a:lnTo>
                    <a:pt x="10598" y="7533"/>
                  </a:lnTo>
                  <a:lnTo>
                    <a:pt x="10828" y="7491"/>
                  </a:lnTo>
                  <a:lnTo>
                    <a:pt x="11058" y="7470"/>
                  </a:lnTo>
                  <a:lnTo>
                    <a:pt x="11299" y="7449"/>
                  </a:lnTo>
                  <a:lnTo>
                    <a:pt x="11006" y="7397"/>
                  </a:lnTo>
                  <a:lnTo>
                    <a:pt x="10671" y="7313"/>
                  </a:lnTo>
                  <a:lnTo>
                    <a:pt x="10294" y="7198"/>
                  </a:lnTo>
                  <a:lnTo>
                    <a:pt x="9907" y="7072"/>
                  </a:lnTo>
                  <a:lnTo>
                    <a:pt x="9520" y="6947"/>
                  </a:lnTo>
                  <a:lnTo>
                    <a:pt x="9154" y="6811"/>
                  </a:lnTo>
                  <a:lnTo>
                    <a:pt x="8830" y="6696"/>
                  </a:lnTo>
                  <a:lnTo>
                    <a:pt x="8558" y="6581"/>
                  </a:lnTo>
                  <a:lnTo>
                    <a:pt x="8328" y="6476"/>
                  </a:lnTo>
                  <a:lnTo>
                    <a:pt x="8118" y="6372"/>
                  </a:lnTo>
                  <a:lnTo>
                    <a:pt x="7941" y="6256"/>
                  </a:lnTo>
                  <a:lnTo>
                    <a:pt x="7773" y="6141"/>
                  </a:lnTo>
                  <a:lnTo>
                    <a:pt x="7616" y="6005"/>
                  </a:lnTo>
                  <a:lnTo>
                    <a:pt x="7480" y="5869"/>
                  </a:lnTo>
                  <a:lnTo>
                    <a:pt x="7355" y="5733"/>
                  </a:lnTo>
                  <a:lnTo>
                    <a:pt x="7250" y="5577"/>
                  </a:lnTo>
                  <a:lnTo>
                    <a:pt x="7145" y="5420"/>
                  </a:lnTo>
                  <a:lnTo>
                    <a:pt x="7041" y="5252"/>
                  </a:lnTo>
                  <a:lnTo>
                    <a:pt x="6947" y="5074"/>
                  </a:lnTo>
                  <a:lnTo>
                    <a:pt x="6853" y="4886"/>
                  </a:lnTo>
                  <a:lnTo>
                    <a:pt x="6664" y="4478"/>
                  </a:lnTo>
                  <a:lnTo>
                    <a:pt x="6455" y="4028"/>
                  </a:lnTo>
                  <a:lnTo>
                    <a:pt x="6350" y="3788"/>
                  </a:lnTo>
                  <a:lnTo>
                    <a:pt x="6246" y="3547"/>
                  </a:lnTo>
                  <a:lnTo>
                    <a:pt x="6152" y="3306"/>
                  </a:lnTo>
                  <a:lnTo>
                    <a:pt x="6068" y="3055"/>
                  </a:lnTo>
                  <a:lnTo>
                    <a:pt x="5901" y="2564"/>
                  </a:lnTo>
                  <a:lnTo>
                    <a:pt x="5765" y="2051"/>
                  </a:lnTo>
                  <a:lnTo>
                    <a:pt x="5639" y="1549"/>
                  </a:lnTo>
                  <a:lnTo>
                    <a:pt x="5524" y="1026"/>
                  </a:lnTo>
                  <a:lnTo>
                    <a:pt x="53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0;p28">
              <a:extLst>
                <a:ext uri="{FF2B5EF4-FFF2-40B4-BE49-F238E27FC236}">
                  <a16:creationId xmlns:a16="http://schemas.microsoft.com/office/drawing/2014/main" id="{8A35A042-DDD3-490D-BBFF-9B4936A2E9FB}"/>
                </a:ext>
              </a:extLst>
            </p:cNvPr>
            <p:cNvSpPr/>
            <p:nvPr/>
          </p:nvSpPr>
          <p:spPr>
            <a:xfrm>
              <a:off x="5612200" y="2951250"/>
              <a:ext cx="282225" cy="382900"/>
            </a:xfrm>
            <a:custGeom>
              <a:avLst/>
              <a:gdLst/>
              <a:ahLst/>
              <a:cxnLst/>
              <a:rect l="l" t="t" r="r" b="b"/>
              <a:pathLst>
                <a:path w="11289" h="15316" extrusionOk="0">
                  <a:moveTo>
                    <a:pt x="5304" y="0"/>
                  </a:moveTo>
                  <a:lnTo>
                    <a:pt x="5283" y="314"/>
                  </a:lnTo>
                  <a:lnTo>
                    <a:pt x="5242" y="639"/>
                  </a:lnTo>
                  <a:lnTo>
                    <a:pt x="5200" y="1005"/>
                  </a:lnTo>
                  <a:lnTo>
                    <a:pt x="5147" y="1371"/>
                  </a:lnTo>
                  <a:lnTo>
                    <a:pt x="5085" y="1768"/>
                  </a:lnTo>
                  <a:lnTo>
                    <a:pt x="5011" y="2166"/>
                  </a:lnTo>
                  <a:lnTo>
                    <a:pt x="4928" y="2574"/>
                  </a:lnTo>
                  <a:lnTo>
                    <a:pt x="4844" y="2982"/>
                  </a:lnTo>
                  <a:lnTo>
                    <a:pt x="4750" y="3379"/>
                  </a:lnTo>
                  <a:lnTo>
                    <a:pt x="4645" y="3777"/>
                  </a:lnTo>
                  <a:lnTo>
                    <a:pt x="4530" y="4164"/>
                  </a:lnTo>
                  <a:lnTo>
                    <a:pt x="4415" y="4541"/>
                  </a:lnTo>
                  <a:lnTo>
                    <a:pt x="4290" y="4896"/>
                  </a:lnTo>
                  <a:lnTo>
                    <a:pt x="4154" y="5221"/>
                  </a:lnTo>
                  <a:lnTo>
                    <a:pt x="4018" y="5524"/>
                  </a:lnTo>
                  <a:lnTo>
                    <a:pt x="3871" y="5796"/>
                  </a:lnTo>
                  <a:lnTo>
                    <a:pt x="3829" y="5869"/>
                  </a:lnTo>
                  <a:lnTo>
                    <a:pt x="3756" y="5932"/>
                  </a:lnTo>
                  <a:lnTo>
                    <a:pt x="3683" y="6005"/>
                  </a:lnTo>
                  <a:lnTo>
                    <a:pt x="3589" y="6068"/>
                  </a:lnTo>
                  <a:lnTo>
                    <a:pt x="3474" y="6141"/>
                  </a:lnTo>
                  <a:lnTo>
                    <a:pt x="3359" y="6214"/>
                  </a:lnTo>
                  <a:lnTo>
                    <a:pt x="3087" y="6340"/>
                  </a:lnTo>
                  <a:lnTo>
                    <a:pt x="2783" y="6476"/>
                  </a:lnTo>
                  <a:lnTo>
                    <a:pt x="2459" y="6601"/>
                  </a:lnTo>
                  <a:lnTo>
                    <a:pt x="2114" y="6727"/>
                  </a:lnTo>
                  <a:lnTo>
                    <a:pt x="1768" y="6832"/>
                  </a:lnTo>
                  <a:lnTo>
                    <a:pt x="1109" y="7030"/>
                  </a:lnTo>
                  <a:lnTo>
                    <a:pt x="545" y="7187"/>
                  </a:lnTo>
                  <a:lnTo>
                    <a:pt x="1" y="7323"/>
                  </a:lnTo>
                  <a:lnTo>
                    <a:pt x="482" y="7522"/>
                  </a:lnTo>
                  <a:lnTo>
                    <a:pt x="994" y="7742"/>
                  </a:lnTo>
                  <a:lnTo>
                    <a:pt x="1591" y="8024"/>
                  </a:lnTo>
                  <a:lnTo>
                    <a:pt x="1915" y="8181"/>
                  </a:lnTo>
                  <a:lnTo>
                    <a:pt x="2229" y="8338"/>
                  </a:lnTo>
                  <a:lnTo>
                    <a:pt x="2532" y="8505"/>
                  </a:lnTo>
                  <a:lnTo>
                    <a:pt x="2815" y="8683"/>
                  </a:lnTo>
                  <a:lnTo>
                    <a:pt x="3087" y="8851"/>
                  </a:lnTo>
                  <a:lnTo>
                    <a:pt x="3317" y="9018"/>
                  </a:lnTo>
                  <a:lnTo>
                    <a:pt x="3411" y="9102"/>
                  </a:lnTo>
                  <a:lnTo>
                    <a:pt x="3495" y="9185"/>
                  </a:lnTo>
                  <a:lnTo>
                    <a:pt x="3578" y="9269"/>
                  </a:lnTo>
                  <a:lnTo>
                    <a:pt x="3641" y="9342"/>
                  </a:lnTo>
                  <a:lnTo>
                    <a:pt x="3725" y="9478"/>
                  </a:lnTo>
                  <a:lnTo>
                    <a:pt x="3819" y="9635"/>
                  </a:lnTo>
                  <a:lnTo>
                    <a:pt x="3913" y="9803"/>
                  </a:lnTo>
                  <a:lnTo>
                    <a:pt x="3997" y="9991"/>
                  </a:lnTo>
                  <a:lnTo>
                    <a:pt x="4175" y="10399"/>
                  </a:lnTo>
                  <a:lnTo>
                    <a:pt x="4352" y="10849"/>
                  </a:lnTo>
                  <a:lnTo>
                    <a:pt x="4530" y="11330"/>
                  </a:lnTo>
                  <a:lnTo>
                    <a:pt x="4698" y="11832"/>
                  </a:lnTo>
                  <a:lnTo>
                    <a:pt x="4855" y="12334"/>
                  </a:lnTo>
                  <a:lnTo>
                    <a:pt x="5001" y="12836"/>
                  </a:lnTo>
                  <a:lnTo>
                    <a:pt x="5263" y="13778"/>
                  </a:lnTo>
                  <a:lnTo>
                    <a:pt x="5461" y="14573"/>
                  </a:lnTo>
                  <a:lnTo>
                    <a:pt x="5639" y="15316"/>
                  </a:lnTo>
                  <a:lnTo>
                    <a:pt x="5671" y="14981"/>
                  </a:lnTo>
                  <a:lnTo>
                    <a:pt x="5723" y="14604"/>
                  </a:lnTo>
                  <a:lnTo>
                    <a:pt x="5796" y="14113"/>
                  </a:lnTo>
                  <a:lnTo>
                    <a:pt x="5911" y="13527"/>
                  </a:lnTo>
                  <a:lnTo>
                    <a:pt x="5984" y="13213"/>
                  </a:lnTo>
                  <a:lnTo>
                    <a:pt x="6068" y="12878"/>
                  </a:lnTo>
                  <a:lnTo>
                    <a:pt x="6173" y="12533"/>
                  </a:lnTo>
                  <a:lnTo>
                    <a:pt x="6277" y="12177"/>
                  </a:lnTo>
                  <a:lnTo>
                    <a:pt x="6403" y="11822"/>
                  </a:lnTo>
                  <a:lnTo>
                    <a:pt x="6539" y="11455"/>
                  </a:lnTo>
                  <a:lnTo>
                    <a:pt x="6685" y="11100"/>
                  </a:lnTo>
                  <a:lnTo>
                    <a:pt x="6853" y="10734"/>
                  </a:lnTo>
                  <a:lnTo>
                    <a:pt x="7041" y="10378"/>
                  </a:lnTo>
                  <a:lnTo>
                    <a:pt x="7240" y="10033"/>
                  </a:lnTo>
                  <a:lnTo>
                    <a:pt x="7459" y="9688"/>
                  </a:lnTo>
                  <a:lnTo>
                    <a:pt x="7700" y="9363"/>
                  </a:lnTo>
                  <a:lnTo>
                    <a:pt x="7826" y="9206"/>
                  </a:lnTo>
                  <a:lnTo>
                    <a:pt x="7962" y="9060"/>
                  </a:lnTo>
                  <a:lnTo>
                    <a:pt x="8098" y="8913"/>
                  </a:lnTo>
                  <a:lnTo>
                    <a:pt x="8234" y="8767"/>
                  </a:lnTo>
                  <a:lnTo>
                    <a:pt x="8380" y="8631"/>
                  </a:lnTo>
                  <a:lnTo>
                    <a:pt x="8537" y="8505"/>
                  </a:lnTo>
                  <a:lnTo>
                    <a:pt x="8694" y="8380"/>
                  </a:lnTo>
                  <a:lnTo>
                    <a:pt x="8861" y="8254"/>
                  </a:lnTo>
                  <a:lnTo>
                    <a:pt x="9029" y="8139"/>
                  </a:lnTo>
                  <a:lnTo>
                    <a:pt x="9196" y="8035"/>
                  </a:lnTo>
                  <a:lnTo>
                    <a:pt x="9384" y="7940"/>
                  </a:lnTo>
                  <a:lnTo>
                    <a:pt x="9573" y="7857"/>
                  </a:lnTo>
                  <a:lnTo>
                    <a:pt x="9761" y="7773"/>
                  </a:lnTo>
                  <a:lnTo>
                    <a:pt x="9960" y="7700"/>
                  </a:lnTo>
                  <a:lnTo>
                    <a:pt x="10169" y="7637"/>
                  </a:lnTo>
                  <a:lnTo>
                    <a:pt x="10378" y="7574"/>
                  </a:lnTo>
                  <a:lnTo>
                    <a:pt x="10598" y="7532"/>
                  </a:lnTo>
                  <a:lnTo>
                    <a:pt x="10817" y="7501"/>
                  </a:lnTo>
                  <a:lnTo>
                    <a:pt x="11048" y="7470"/>
                  </a:lnTo>
                  <a:lnTo>
                    <a:pt x="11288" y="7459"/>
                  </a:lnTo>
                  <a:lnTo>
                    <a:pt x="11006" y="7397"/>
                  </a:lnTo>
                  <a:lnTo>
                    <a:pt x="10661" y="7313"/>
                  </a:lnTo>
                  <a:lnTo>
                    <a:pt x="10294" y="7208"/>
                  </a:lnTo>
                  <a:lnTo>
                    <a:pt x="9907" y="7083"/>
                  </a:lnTo>
                  <a:lnTo>
                    <a:pt x="9520" y="6947"/>
                  </a:lnTo>
                  <a:lnTo>
                    <a:pt x="9154" y="6821"/>
                  </a:lnTo>
                  <a:lnTo>
                    <a:pt x="8819" y="6696"/>
                  </a:lnTo>
                  <a:lnTo>
                    <a:pt x="8547" y="6591"/>
                  </a:lnTo>
                  <a:lnTo>
                    <a:pt x="8317" y="6486"/>
                  </a:lnTo>
                  <a:lnTo>
                    <a:pt x="8118" y="6371"/>
                  </a:lnTo>
                  <a:lnTo>
                    <a:pt x="7930" y="6267"/>
                  </a:lnTo>
                  <a:lnTo>
                    <a:pt x="7763" y="6141"/>
                  </a:lnTo>
                  <a:lnTo>
                    <a:pt x="7606" y="6016"/>
                  </a:lnTo>
                  <a:lnTo>
                    <a:pt x="7480" y="5880"/>
                  </a:lnTo>
                  <a:lnTo>
                    <a:pt x="7355" y="5733"/>
                  </a:lnTo>
                  <a:lnTo>
                    <a:pt x="7240" y="5587"/>
                  </a:lnTo>
                  <a:lnTo>
                    <a:pt x="7135" y="5430"/>
                  </a:lnTo>
                  <a:lnTo>
                    <a:pt x="7030" y="5262"/>
                  </a:lnTo>
                  <a:lnTo>
                    <a:pt x="6936" y="5085"/>
                  </a:lnTo>
                  <a:lnTo>
                    <a:pt x="6842" y="4896"/>
                  </a:lnTo>
                  <a:lnTo>
                    <a:pt x="6654" y="4488"/>
                  </a:lnTo>
                  <a:lnTo>
                    <a:pt x="6445" y="4038"/>
                  </a:lnTo>
                  <a:lnTo>
                    <a:pt x="6340" y="3798"/>
                  </a:lnTo>
                  <a:lnTo>
                    <a:pt x="6235" y="3557"/>
                  </a:lnTo>
                  <a:lnTo>
                    <a:pt x="6141" y="3306"/>
                  </a:lnTo>
                  <a:lnTo>
                    <a:pt x="6058" y="3066"/>
                  </a:lnTo>
                  <a:lnTo>
                    <a:pt x="5890" y="2563"/>
                  </a:lnTo>
                  <a:lnTo>
                    <a:pt x="5754" y="2061"/>
                  </a:lnTo>
                  <a:lnTo>
                    <a:pt x="5629" y="1549"/>
                  </a:lnTo>
                  <a:lnTo>
                    <a:pt x="5514" y="1036"/>
                  </a:lnTo>
                  <a:lnTo>
                    <a:pt x="5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1;p28">
              <a:extLst>
                <a:ext uri="{FF2B5EF4-FFF2-40B4-BE49-F238E27FC236}">
                  <a16:creationId xmlns:a16="http://schemas.microsoft.com/office/drawing/2014/main" id="{DFF1D1F8-98E8-435C-B081-1732E2261496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536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Stagging ERD</a:t>
            </a:r>
            <a:endParaRPr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B23002A-5057-6E2C-5749-4F3308C7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1" r="4871"/>
          <a:stretch/>
        </p:blipFill>
        <p:spPr>
          <a:xfrm>
            <a:off x="912905" y="996288"/>
            <a:ext cx="7595476" cy="3411699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oogle Shape;1487;p38">
            <a:extLst>
              <a:ext uri="{FF2B5EF4-FFF2-40B4-BE49-F238E27FC236}">
                <a16:creationId xmlns:a16="http://schemas.microsoft.com/office/drawing/2014/main" id="{94F27D83-B5F3-A39E-0305-7F34C1ACB9DB}"/>
              </a:ext>
            </a:extLst>
          </p:cNvPr>
          <p:cNvGrpSpPr/>
          <p:nvPr/>
        </p:nvGrpSpPr>
        <p:grpSpPr>
          <a:xfrm>
            <a:off x="8217152" y="2855278"/>
            <a:ext cx="939295" cy="2332595"/>
            <a:chOff x="6472280" y="2184780"/>
            <a:chExt cx="939295" cy="2332595"/>
          </a:xfrm>
        </p:grpSpPr>
        <p:sp>
          <p:nvSpPr>
            <p:cNvPr id="3" name="Google Shape;1488;p38">
              <a:extLst>
                <a:ext uri="{FF2B5EF4-FFF2-40B4-BE49-F238E27FC236}">
                  <a16:creationId xmlns:a16="http://schemas.microsoft.com/office/drawing/2014/main" id="{F3E21980-7F1D-8733-CDD3-302AA5CDE89C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89;p38">
              <a:extLst>
                <a:ext uri="{FF2B5EF4-FFF2-40B4-BE49-F238E27FC236}">
                  <a16:creationId xmlns:a16="http://schemas.microsoft.com/office/drawing/2014/main" id="{EC5C1CBA-E096-FB4D-F39A-BE74E64EC3F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90;p38">
              <a:extLst>
                <a:ext uri="{FF2B5EF4-FFF2-40B4-BE49-F238E27FC236}">
                  <a16:creationId xmlns:a16="http://schemas.microsoft.com/office/drawing/2014/main" id="{94178DE1-B65A-7963-36A4-7722D2FF794A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91;p38">
              <a:extLst>
                <a:ext uri="{FF2B5EF4-FFF2-40B4-BE49-F238E27FC236}">
                  <a16:creationId xmlns:a16="http://schemas.microsoft.com/office/drawing/2014/main" id="{60E20DB5-958E-BCCF-8068-F96EBA8745C3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2;p38">
              <a:extLst>
                <a:ext uri="{FF2B5EF4-FFF2-40B4-BE49-F238E27FC236}">
                  <a16:creationId xmlns:a16="http://schemas.microsoft.com/office/drawing/2014/main" id="{3D9860AA-B1DA-8FD4-824A-F3823251AB62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3;p38">
              <a:extLst>
                <a:ext uri="{FF2B5EF4-FFF2-40B4-BE49-F238E27FC236}">
                  <a16:creationId xmlns:a16="http://schemas.microsoft.com/office/drawing/2014/main" id="{1F1D482D-59A2-41EA-7203-ED59D3EA0FFE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38">
              <a:extLst>
                <a:ext uri="{FF2B5EF4-FFF2-40B4-BE49-F238E27FC236}">
                  <a16:creationId xmlns:a16="http://schemas.microsoft.com/office/drawing/2014/main" id="{6A661014-B651-B6AA-8C5C-3393529FC51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5;p38">
              <a:extLst>
                <a:ext uri="{FF2B5EF4-FFF2-40B4-BE49-F238E27FC236}">
                  <a16:creationId xmlns:a16="http://schemas.microsoft.com/office/drawing/2014/main" id="{B02F7C62-CBD4-F0A1-3E36-509BC9DDE38C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6;p38">
              <a:extLst>
                <a:ext uri="{FF2B5EF4-FFF2-40B4-BE49-F238E27FC236}">
                  <a16:creationId xmlns:a16="http://schemas.microsoft.com/office/drawing/2014/main" id="{7144B359-898D-B2C1-9F00-4A2650072E1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7;p38">
              <a:extLst>
                <a:ext uri="{FF2B5EF4-FFF2-40B4-BE49-F238E27FC236}">
                  <a16:creationId xmlns:a16="http://schemas.microsoft.com/office/drawing/2014/main" id="{628BA5EE-AFED-9D46-B148-8C332B553E96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8;p38">
              <a:extLst>
                <a:ext uri="{FF2B5EF4-FFF2-40B4-BE49-F238E27FC236}">
                  <a16:creationId xmlns:a16="http://schemas.microsoft.com/office/drawing/2014/main" id="{8E670C23-3F50-3B6F-E8D6-422A8C221964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9;p38">
              <a:extLst>
                <a:ext uri="{FF2B5EF4-FFF2-40B4-BE49-F238E27FC236}">
                  <a16:creationId xmlns:a16="http://schemas.microsoft.com/office/drawing/2014/main" id="{488CA27B-FE72-C480-D15F-45E8C94E4AEF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0;p38">
              <a:extLst>
                <a:ext uri="{FF2B5EF4-FFF2-40B4-BE49-F238E27FC236}">
                  <a16:creationId xmlns:a16="http://schemas.microsoft.com/office/drawing/2014/main" id="{731A78A8-2236-3869-4E4B-A8B987DD91B6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1;p38">
              <a:extLst>
                <a:ext uri="{FF2B5EF4-FFF2-40B4-BE49-F238E27FC236}">
                  <a16:creationId xmlns:a16="http://schemas.microsoft.com/office/drawing/2014/main" id="{19BD90CF-38DD-AAA2-15E5-E4D6DB40EEA2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2;p38">
              <a:extLst>
                <a:ext uri="{FF2B5EF4-FFF2-40B4-BE49-F238E27FC236}">
                  <a16:creationId xmlns:a16="http://schemas.microsoft.com/office/drawing/2014/main" id="{B1D89F55-98E6-D93A-0CA1-C2B1FD0CD9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3;p38">
              <a:extLst>
                <a:ext uri="{FF2B5EF4-FFF2-40B4-BE49-F238E27FC236}">
                  <a16:creationId xmlns:a16="http://schemas.microsoft.com/office/drawing/2014/main" id="{52B343DE-70F7-FAAB-1447-957E73B5692D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4;p38">
              <a:extLst>
                <a:ext uri="{FF2B5EF4-FFF2-40B4-BE49-F238E27FC236}">
                  <a16:creationId xmlns:a16="http://schemas.microsoft.com/office/drawing/2014/main" id="{0BA000DD-928C-3F57-F31E-A88334C3F03A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5;p38">
              <a:extLst>
                <a:ext uri="{FF2B5EF4-FFF2-40B4-BE49-F238E27FC236}">
                  <a16:creationId xmlns:a16="http://schemas.microsoft.com/office/drawing/2014/main" id="{04070130-30FC-D910-F5AB-92B27D1346C4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6;p38">
              <a:extLst>
                <a:ext uri="{FF2B5EF4-FFF2-40B4-BE49-F238E27FC236}">
                  <a16:creationId xmlns:a16="http://schemas.microsoft.com/office/drawing/2014/main" id="{D094AFA0-1A0E-C4C1-4B35-876416991E75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7;p38">
              <a:extLst>
                <a:ext uri="{FF2B5EF4-FFF2-40B4-BE49-F238E27FC236}">
                  <a16:creationId xmlns:a16="http://schemas.microsoft.com/office/drawing/2014/main" id="{DD421DAC-1C50-E7C1-0BD5-949B97F86CBA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8;p38">
              <a:extLst>
                <a:ext uri="{FF2B5EF4-FFF2-40B4-BE49-F238E27FC236}">
                  <a16:creationId xmlns:a16="http://schemas.microsoft.com/office/drawing/2014/main" id="{48CEA614-1B3D-F39C-9AB9-F16E60C24AAF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9;p38">
              <a:extLst>
                <a:ext uri="{FF2B5EF4-FFF2-40B4-BE49-F238E27FC236}">
                  <a16:creationId xmlns:a16="http://schemas.microsoft.com/office/drawing/2014/main" id="{CAD9D708-92D2-6225-AE4E-C5DE9F373D8B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0;p38">
              <a:extLst>
                <a:ext uri="{FF2B5EF4-FFF2-40B4-BE49-F238E27FC236}">
                  <a16:creationId xmlns:a16="http://schemas.microsoft.com/office/drawing/2014/main" id="{2941203D-09C5-B1B6-8D9E-8E03A33A0D82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1;p38">
              <a:extLst>
                <a:ext uri="{FF2B5EF4-FFF2-40B4-BE49-F238E27FC236}">
                  <a16:creationId xmlns:a16="http://schemas.microsoft.com/office/drawing/2014/main" id="{B6DA7303-133E-C77F-4243-01791225D63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2;p38">
              <a:extLst>
                <a:ext uri="{FF2B5EF4-FFF2-40B4-BE49-F238E27FC236}">
                  <a16:creationId xmlns:a16="http://schemas.microsoft.com/office/drawing/2014/main" id="{9138149D-94DE-9F4D-C71D-B85D2029BB7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3;p38">
              <a:extLst>
                <a:ext uri="{FF2B5EF4-FFF2-40B4-BE49-F238E27FC236}">
                  <a16:creationId xmlns:a16="http://schemas.microsoft.com/office/drawing/2014/main" id="{D50EDE57-E7F7-8930-29D9-4D604A00A7C5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4;p38">
              <a:extLst>
                <a:ext uri="{FF2B5EF4-FFF2-40B4-BE49-F238E27FC236}">
                  <a16:creationId xmlns:a16="http://schemas.microsoft.com/office/drawing/2014/main" id="{A513F5D6-CD05-F878-6837-C466E59896D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5;p38">
              <a:extLst>
                <a:ext uri="{FF2B5EF4-FFF2-40B4-BE49-F238E27FC236}">
                  <a16:creationId xmlns:a16="http://schemas.microsoft.com/office/drawing/2014/main" id="{EEC8C808-4553-E2FD-552F-631A1E40454C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6;p38">
              <a:extLst>
                <a:ext uri="{FF2B5EF4-FFF2-40B4-BE49-F238E27FC236}">
                  <a16:creationId xmlns:a16="http://schemas.microsoft.com/office/drawing/2014/main" id="{2FA5B26A-1754-D149-900E-834CEB99B234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7;p38">
              <a:extLst>
                <a:ext uri="{FF2B5EF4-FFF2-40B4-BE49-F238E27FC236}">
                  <a16:creationId xmlns:a16="http://schemas.microsoft.com/office/drawing/2014/main" id="{C48CC3D6-A5CB-8B1D-68DD-1DF94FED46B6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8;p38">
              <a:extLst>
                <a:ext uri="{FF2B5EF4-FFF2-40B4-BE49-F238E27FC236}">
                  <a16:creationId xmlns:a16="http://schemas.microsoft.com/office/drawing/2014/main" id="{F25E01F9-AFEF-BADF-FCDA-DE40973D0020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9;p38">
              <a:extLst>
                <a:ext uri="{FF2B5EF4-FFF2-40B4-BE49-F238E27FC236}">
                  <a16:creationId xmlns:a16="http://schemas.microsoft.com/office/drawing/2014/main" id="{C03B14B0-9B22-B414-3FD8-05E93B2F72B6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0;p38">
              <a:extLst>
                <a:ext uri="{FF2B5EF4-FFF2-40B4-BE49-F238E27FC236}">
                  <a16:creationId xmlns:a16="http://schemas.microsoft.com/office/drawing/2014/main" id="{15FC11EF-F3C9-D5E5-5B8E-F6681504BA1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1;p38">
              <a:extLst>
                <a:ext uri="{FF2B5EF4-FFF2-40B4-BE49-F238E27FC236}">
                  <a16:creationId xmlns:a16="http://schemas.microsoft.com/office/drawing/2014/main" id="{EA39545F-DD6D-43F5-D537-EE11570FD460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0DB2D93A-5C47-0A14-C3A4-5A8025361088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23;p38">
              <a:extLst>
                <a:ext uri="{FF2B5EF4-FFF2-40B4-BE49-F238E27FC236}">
                  <a16:creationId xmlns:a16="http://schemas.microsoft.com/office/drawing/2014/main" id="{09BC7535-7F63-FA1B-9429-017AA97BBCEC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812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 Schema ERD</a:t>
            </a:r>
            <a:endParaRPr dirty="0"/>
          </a:p>
        </p:txBody>
      </p:sp>
      <p:grpSp>
        <p:nvGrpSpPr>
          <p:cNvPr id="2" name="Google Shape;1487;p38">
            <a:extLst>
              <a:ext uri="{FF2B5EF4-FFF2-40B4-BE49-F238E27FC236}">
                <a16:creationId xmlns:a16="http://schemas.microsoft.com/office/drawing/2014/main" id="{94F27D83-B5F3-A39E-0305-7F34C1ACB9DB}"/>
              </a:ext>
            </a:extLst>
          </p:cNvPr>
          <p:cNvGrpSpPr/>
          <p:nvPr/>
        </p:nvGrpSpPr>
        <p:grpSpPr>
          <a:xfrm>
            <a:off x="8217152" y="2855278"/>
            <a:ext cx="939295" cy="2332595"/>
            <a:chOff x="6472280" y="2184780"/>
            <a:chExt cx="939295" cy="2332595"/>
          </a:xfrm>
        </p:grpSpPr>
        <p:sp>
          <p:nvSpPr>
            <p:cNvPr id="3" name="Google Shape;1488;p38">
              <a:extLst>
                <a:ext uri="{FF2B5EF4-FFF2-40B4-BE49-F238E27FC236}">
                  <a16:creationId xmlns:a16="http://schemas.microsoft.com/office/drawing/2014/main" id="{F3E21980-7F1D-8733-CDD3-302AA5CDE89C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89;p38">
              <a:extLst>
                <a:ext uri="{FF2B5EF4-FFF2-40B4-BE49-F238E27FC236}">
                  <a16:creationId xmlns:a16="http://schemas.microsoft.com/office/drawing/2014/main" id="{EC5C1CBA-E096-FB4D-F39A-BE74E64EC3F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90;p38">
              <a:extLst>
                <a:ext uri="{FF2B5EF4-FFF2-40B4-BE49-F238E27FC236}">
                  <a16:creationId xmlns:a16="http://schemas.microsoft.com/office/drawing/2014/main" id="{94178DE1-B65A-7963-36A4-7722D2FF794A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91;p38">
              <a:extLst>
                <a:ext uri="{FF2B5EF4-FFF2-40B4-BE49-F238E27FC236}">
                  <a16:creationId xmlns:a16="http://schemas.microsoft.com/office/drawing/2014/main" id="{60E20DB5-958E-BCCF-8068-F96EBA8745C3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2;p38">
              <a:extLst>
                <a:ext uri="{FF2B5EF4-FFF2-40B4-BE49-F238E27FC236}">
                  <a16:creationId xmlns:a16="http://schemas.microsoft.com/office/drawing/2014/main" id="{3D9860AA-B1DA-8FD4-824A-F3823251AB62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3;p38">
              <a:extLst>
                <a:ext uri="{FF2B5EF4-FFF2-40B4-BE49-F238E27FC236}">
                  <a16:creationId xmlns:a16="http://schemas.microsoft.com/office/drawing/2014/main" id="{1F1D482D-59A2-41EA-7203-ED59D3EA0FFE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38">
              <a:extLst>
                <a:ext uri="{FF2B5EF4-FFF2-40B4-BE49-F238E27FC236}">
                  <a16:creationId xmlns:a16="http://schemas.microsoft.com/office/drawing/2014/main" id="{6A661014-B651-B6AA-8C5C-3393529FC51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5;p38">
              <a:extLst>
                <a:ext uri="{FF2B5EF4-FFF2-40B4-BE49-F238E27FC236}">
                  <a16:creationId xmlns:a16="http://schemas.microsoft.com/office/drawing/2014/main" id="{B02F7C62-CBD4-F0A1-3E36-509BC9DDE38C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6;p38">
              <a:extLst>
                <a:ext uri="{FF2B5EF4-FFF2-40B4-BE49-F238E27FC236}">
                  <a16:creationId xmlns:a16="http://schemas.microsoft.com/office/drawing/2014/main" id="{7144B359-898D-B2C1-9F00-4A2650072E1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7;p38">
              <a:extLst>
                <a:ext uri="{FF2B5EF4-FFF2-40B4-BE49-F238E27FC236}">
                  <a16:creationId xmlns:a16="http://schemas.microsoft.com/office/drawing/2014/main" id="{628BA5EE-AFED-9D46-B148-8C332B553E96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8;p38">
              <a:extLst>
                <a:ext uri="{FF2B5EF4-FFF2-40B4-BE49-F238E27FC236}">
                  <a16:creationId xmlns:a16="http://schemas.microsoft.com/office/drawing/2014/main" id="{8E670C23-3F50-3B6F-E8D6-422A8C221964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9;p38">
              <a:extLst>
                <a:ext uri="{FF2B5EF4-FFF2-40B4-BE49-F238E27FC236}">
                  <a16:creationId xmlns:a16="http://schemas.microsoft.com/office/drawing/2014/main" id="{488CA27B-FE72-C480-D15F-45E8C94E4AEF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0;p38">
              <a:extLst>
                <a:ext uri="{FF2B5EF4-FFF2-40B4-BE49-F238E27FC236}">
                  <a16:creationId xmlns:a16="http://schemas.microsoft.com/office/drawing/2014/main" id="{731A78A8-2236-3869-4E4B-A8B987DD91B6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1;p38">
              <a:extLst>
                <a:ext uri="{FF2B5EF4-FFF2-40B4-BE49-F238E27FC236}">
                  <a16:creationId xmlns:a16="http://schemas.microsoft.com/office/drawing/2014/main" id="{19BD90CF-38DD-AAA2-15E5-E4D6DB40EEA2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2;p38">
              <a:extLst>
                <a:ext uri="{FF2B5EF4-FFF2-40B4-BE49-F238E27FC236}">
                  <a16:creationId xmlns:a16="http://schemas.microsoft.com/office/drawing/2014/main" id="{B1D89F55-98E6-D93A-0CA1-C2B1FD0CD9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3;p38">
              <a:extLst>
                <a:ext uri="{FF2B5EF4-FFF2-40B4-BE49-F238E27FC236}">
                  <a16:creationId xmlns:a16="http://schemas.microsoft.com/office/drawing/2014/main" id="{52B343DE-70F7-FAAB-1447-957E73B5692D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4;p38">
              <a:extLst>
                <a:ext uri="{FF2B5EF4-FFF2-40B4-BE49-F238E27FC236}">
                  <a16:creationId xmlns:a16="http://schemas.microsoft.com/office/drawing/2014/main" id="{0BA000DD-928C-3F57-F31E-A88334C3F03A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5;p38">
              <a:extLst>
                <a:ext uri="{FF2B5EF4-FFF2-40B4-BE49-F238E27FC236}">
                  <a16:creationId xmlns:a16="http://schemas.microsoft.com/office/drawing/2014/main" id="{04070130-30FC-D910-F5AB-92B27D1346C4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6;p38">
              <a:extLst>
                <a:ext uri="{FF2B5EF4-FFF2-40B4-BE49-F238E27FC236}">
                  <a16:creationId xmlns:a16="http://schemas.microsoft.com/office/drawing/2014/main" id="{D094AFA0-1A0E-C4C1-4B35-876416991E75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7;p38">
              <a:extLst>
                <a:ext uri="{FF2B5EF4-FFF2-40B4-BE49-F238E27FC236}">
                  <a16:creationId xmlns:a16="http://schemas.microsoft.com/office/drawing/2014/main" id="{DD421DAC-1C50-E7C1-0BD5-949B97F86CBA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8;p38">
              <a:extLst>
                <a:ext uri="{FF2B5EF4-FFF2-40B4-BE49-F238E27FC236}">
                  <a16:creationId xmlns:a16="http://schemas.microsoft.com/office/drawing/2014/main" id="{48CEA614-1B3D-F39C-9AB9-F16E60C24AAF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9;p38">
              <a:extLst>
                <a:ext uri="{FF2B5EF4-FFF2-40B4-BE49-F238E27FC236}">
                  <a16:creationId xmlns:a16="http://schemas.microsoft.com/office/drawing/2014/main" id="{CAD9D708-92D2-6225-AE4E-C5DE9F373D8B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0;p38">
              <a:extLst>
                <a:ext uri="{FF2B5EF4-FFF2-40B4-BE49-F238E27FC236}">
                  <a16:creationId xmlns:a16="http://schemas.microsoft.com/office/drawing/2014/main" id="{2941203D-09C5-B1B6-8D9E-8E03A33A0D82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1;p38">
              <a:extLst>
                <a:ext uri="{FF2B5EF4-FFF2-40B4-BE49-F238E27FC236}">
                  <a16:creationId xmlns:a16="http://schemas.microsoft.com/office/drawing/2014/main" id="{B6DA7303-133E-C77F-4243-01791225D63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2;p38">
              <a:extLst>
                <a:ext uri="{FF2B5EF4-FFF2-40B4-BE49-F238E27FC236}">
                  <a16:creationId xmlns:a16="http://schemas.microsoft.com/office/drawing/2014/main" id="{9138149D-94DE-9F4D-C71D-B85D2029BB7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3;p38">
              <a:extLst>
                <a:ext uri="{FF2B5EF4-FFF2-40B4-BE49-F238E27FC236}">
                  <a16:creationId xmlns:a16="http://schemas.microsoft.com/office/drawing/2014/main" id="{D50EDE57-E7F7-8930-29D9-4D604A00A7C5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4;p38">
              <a:extLst>
                <a:ext uri="{FF2B5EF4-FFF2-40B4-BE49-F238E27FC236}">
                  <a16:creationId xmlns:a16="http://schemas.microsoft.com/office/drawing/2014/main" id="{A513F5D6-CD05-F878-6837-C466E59896D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5;p38">
              <a:extLst>
                <a:ext uri="{FF2B5EF4-FFF2-40B4-BE49-F238E27FC236}">
                  <a16:creationId xmlns:a16="http://schemas.microsoft.com/office/drawing/2014/main" id="{EEC8C808-4553-E2FD-552F-631A1E40454C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6;p38">
              <a:extLst>
                <a:ext uri="{FF2B5EF4-FFF2-40B4-BE49-F238E27FC236}">
                  <a16:creationId xmlns:a16="http://schemas.microsoft.com/office/drawing/2014/main" id="{2FA5B26A-1754-D149-900E-834CEB99B234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7;p38">
              <a:extLst>
                <a:ext uri="{FF2B5EF4-FFF2-40B4-BE49-F238E27FC236}">
                  <a16:creationId xmlns:a16="http://schemas.microsoft.com/office/drawing/2014/main" id="{C48CC3D6-A5CB-8B1D-68DD-1DF94FED46B6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8;p38">
              <a:extLst>
                <a:ext uri="{FF2B5EF4-FFF2-40B4-BE49-F238E27FC236}">
                  <a16:creationId xmlns:a16="http://schemas.microsoft.com/office/drawing/2014/main" id="{F25E01F9-AFEF-BADF-FCDA-DE40973D0020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9;p38">
              <a:extLst>
                <a:ext uri="{FF2B5EF4-FFF2-40B4-BE49-F238E27FC236}">
                  <a16:creationId xmlns:a16="http://schemas.microsoft.com/office/drawing/2014/main" id="{C03B14B0-9B22-B414-3FD8-05E93B2F72B6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0;p38">
              <a:extLst>
                <a:ext uri="{FF2B5EF4-FFF2-40B4-BE49-F238E27FC236}">
                  <a16:creationId xmlns:a16="http://schemas.microsoft.com/office/drawing/2014/main" id="{15FC11EF-F3C9-D5E5-5B8E-F6681504BA1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1;p38">
              <a:extLst>
                <a:ext uri="{FF2B5EF4-FFF2-40B4-BE49-F238E27FC236}">
                  <a16:creationId xmlns:a16="http://schemas.microsoft.com/office/drawing/2014/main" id="{EA39545F-DD6D-43F5-D537-EE11570FD460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0DB2D93A-5C47-0A14-C3A4-5A8025361088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23;p38">
              <a:extLst>
                <a:ext uri="{FF2B5EF4-FFF2-40B4-BE49-F238E27FC236}">
                  <a16:creationId xmlns:a16="http://schemas.microsoft.com/office/drawing/2014/main" id="{09BC7535-7F63-FA1B-9429-017AA97BBCEC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779D6105-4E61-13A0-F2FE-0A0A8DE9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45" y="855349"/>
            <a:ext cx="6434309" cy="4090283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212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emo">
            <a:hlinkClick r:id="" action="ppaction://media"/>
            <a:extLst>
              <a:ext uri="{FF2B5EF4-FFF2-40B4-BE49-F238E27FC236}">
                <a16:creationId xmlns:a16="http://schemas.microsoft.com/office/drawing/2014/main" id="{6BB0D318-F1BA-8E77-B04E-60773AE714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52" end="242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0917"/>
            <a:ext cx="9144000" cy="4382546"/>
          </a:xfrm>
          <a:prstGeom prst="roundRect">
            <a:avLst/>
          </a:prstGeom>
        </p:spPr>
      </p:pic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268" y="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0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8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82382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457200" y="2338012"/>
            <a:ext cx="8229600" cy="118375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ar - Free transport icons">
            <a:extLst>
              <a:ext uri="{FF2B5EF4-FFF2-40B4-BE49-F238E27FC236}">
                <a16:creationId xmlns:a16="http://schemas.microsoft.com/office/drawing/2014/main" id="{5E1A2F52-CC47-956F-F585-44BFA306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2413889" y="890940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70,000+ Free Car Icon &amp; Car Images - Pixabay">
            <a:extLst>
              <a:ext uri="{FF2B5EF4-FFF2-40B4-BE49-F238E27FC236}">
                <a16:creationId xmlns:a16="http://schemas.microsoft.com/office/drawing/2014/main" id="{9E062A8B-D2B6-ECBE-F294-18DFE54D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5" y="860202"/>
            <a:ext cx="1067394" cy="5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lue car icon. Cute cartoon toy. City ...">
            <a:extLst>
              <a:ext uri="{FF2B5EF4-FFF2-40B4-BE49-F238E27FC236}">
                <a16:creationId xmlns:a16="http://schemas.microsoft.com/office/drawing/2014/main" id="{760CE364-2E5D-8199-87E5-AED6D186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3007594" y="1391122"/>
            <a:ext cx="916411" cy="73504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ars Basic Miscellany Lineal Color icon">
            <a:extLst>
              <a:ext uri="{FF2B5EF4-FFF2-40B4-BE49-F238E27FC236}">
                <a16:creationId xmlns:a16="http://schemas.microsoft.com/office/drawing/2014/main" id="{9E96ABB2-92F3-F618-2588-8DB56989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38" y="1446238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70,000+ Free Car Icon &amp; Car Images - Pixabay">
            <a:extLst>
              <a:ext uri="{FF2B5EF4-FFF2-40B4-BE49-F238E27FC236}">
                <a16:creationId xmlns:a16="http://schemas.microsoft.com/office/drawing/2014/main" id="{8A708FEB-D732-24A8-DE51-4FEB932F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13" y="107258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2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39853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/>
              <a:t>Running Demo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Laptop Screen PNG Transparent Images Free Download | Vector Files | Pngtree">
            <a:extLst>
              <a:ext uri="{FF2B5EF4-FFF2-40B4-BE49-F238E27FC236}">
                <a16:creationId xmlns:a16="http://schemas.microsoft.com/office/drawing/2014/main" id="{2E2E71C8-84CB-4C24-B876-8C60A233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2" y="-237893"/>
            <a:ext cx="3983041" cy="62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roject_demo">
            <a:hlinkClick r:id="" action="ppaction://media"/>
            <a:extLst>
              <a:ext uri="{FF2B5EF4-FFF2-40B4-BE49-F238E27FC236}">
                <a16:creationId xmlns:a16="http://schemas.microsoft.com/office/drawing/2014/main" id="{CD6FBAC0-8088-83CC-DCDC-F159F627A6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537" end="626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8340" y="934904"/>
            <a:ext cx="3278293" cy="32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3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82382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457200" y="2338012"/>
            <a:ext cx="8229600" cy="118375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Work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ar - Free transport icons">
            <a:extLst>
              <a:ext uri="{FF2B5EF4-FFF2-40B4-BE49-F238E27FC236}">
                <a16:creationId xmlns:a16="http://schemas.microsoft.com/office/drawing/2014/main" id="{5E1A2F52-CC47-956F-F585-44BFA306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2413889" y="890940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70,000+ Free Car Icon &amp; Car Images - Pixabay">
            <a:extLst>
              <a:ext uri="{FF2B5EF4-FFF2-40B4-BE49-F238E27FC236}">
                <a16:creationId xmlns:a16="http://schemas.microsoft.com/office/drawing/2014/main" id="{9E062A8B-D2B6-ECBE-F294-18DFE54D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5" y="860202"/>
            <a:ext cx="1067394" cy="5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lue car icon. Cute cartoon toy. City ...">
            <a:extLst>
              <a:ext uri="{FF2B5EF4-FFF2-40B4-BE49-F238E27FC236}">
                <a16:creationId xmlns:a16="http://schemas.microsoft.com/office/drawing/2014/main" id="{760CE364-2E5D-8199-87E5-AED6D186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3007594" y="1391122"/>
            <a:ext cx="916411" cy="73504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ars Basic Miscellany Lineal Color icon">
            <a:extLst>
              <a:ext uri="{FF2B5EF4-FFF2-40B4-BE49-F238E27FC236}">
                <a16:creationId xmlns:a16="http://schemas.microsoft.com/office/drawing/2014/main" id="{9E96ABB2-92F3-F618-2588-8DB56989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38" y="1446238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70,000+ Free Car Icon &amp; Car Images - Pixabay">
            <a:extLst>
              <a:ext uri="{FF2B5EF4-FFF2-40B4-BE49-F238E27FC236}">
                <a16:creationId xmlns:a16="http://schemas.microsoft.com/office/drawing/2014/main" id="{8A708FEB-D732-24A8-DE51-4FEB932F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13" y="107258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6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0" name="Google Shape;940;p24"/>
          <p:cNvGraphicFramePr/>
          <p:nvPr>
            <p:extLst>
              <p:ext uri="{D42A27DB-BD31-4B8C-83A1-F6EECF244321}">
                <p14:modId xmlns:p14="http://schemas.microsoft.com/office/powerpoint/2010/main" val="1845421822"/>
              </p:ext>
            </p:extLst>
          </p:nvPr>
        </p:nvGraphicFramePr>
        <p:xfrm>
          <a:off x="1179960" y="591021"/>
          <a:ext cx="6962500" cy="3961458"/>
        </p:xfrm>
        <a:graphic>
          <a:graphicData uri="http://schemas.openxmlformats.org/drawingml/2006/table">
            <a:tbl>
              <a:tblPr>
                <a:noFill/>
                <a:tableStyleId>{B674AB20-3381-4A76-9963-6245E82348FB}</a:tableStyleId>
              </a:tblPr>
              <a:tblGrid>
                <a:gridCol w="22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243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Table of contents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Introduction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the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objectives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Architecture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 to system architecture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Implementation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Explanation of techniques used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Demo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Running demo of the work so far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D9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 future actions for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enhancments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147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Next?</a:t>
            </a:r>
          </a:p>
        </p:txBody>
      </p:sp>
      <p:grpSp>
        <p:nvGrpSpPr>
          <p:cNvPr id="682" name="Google Shape;682;p19"/>
          <p:cNvGrpSpPr/>
          <p:nvPr/>
        </p:nvGrpSpPr>
        <p:grpSpPr>
          <a:xfrm>
            <a:off x="457200" y="1078225"/>
            <a:ext cx="2816063" cy="765700"/>
            <a:chOff x="457200" y="1073600"/>
            <a:chExt cx="2816063" cy="765700"/>
          </a:xfrm>
        </p:grpSpPr>
        <p:sp>
          <p:nvSpPr>
            <p:cNvPr id="683" name="Google Shape;683;p19"/>
            <p:cNvSpPr txBox="1"/>
            <p:nvPr/>
          </p:nvSpPr>
          <p:spPr>
            <a:xfrm>
              <a:off x="457200" y="10736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Apply data quality checks in </a:t>
              </a:r>
              <a:r>
                <a:rPr lang="en-US" sz="16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dag</a:t>
              </a:r>
              <a:endPara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566463" y="1132500"/>
              <a:ext cx="706800" cy="7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86" name="Google Shape;686;p19"/>
          <p:cNvGrpSpPr/>
          <p:nvPr/>
        </p:nvGrpSpPr>
        <p:grpSpPr>
          <a:xfrm>
            <a:off x="5904038" y="1078225"/>
            <a:ext cx="2782762" cy="765700"/>
            <a:chOff x="5904038" y="1073600"/>
            <a:chExt cx="2782762" cy="765700"/>
          </a:xfrm>
        </p:grpSpPr>
        <p:sp>
          <p:nvSpPr>
            <p:cNvPr id="687" name="Google Shape;687;p19"/>
            <p:cNvSpPr txBox="1"/>
            <p:nvPr/>
          </p:nvSpPr>
          <p:spPr>
            <a:xfrm>
              <a:off x="6730200" y="10736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Put constraints on all the inputs</a:t>
              </a: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5904038" y="1132500"/>
              <a:ext cx="706800" cy="70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8" name="Google Shape;698;p19"/>
          <p:cNvGrpSpPr/>
          <p:nvPr/>
        </p:nvGrpSpPr>
        <p:grpSpPr>
          <a:xfrm>
            <a:off x="457200" y="3719975"/>
            <a:ext cx="2816063" cy="765700"/>
            <a:chOff x="457200" y="3008400"/>
            <a:chExt cx="2816063" cy="765700"/>
          </a:xfrm>
        </p:grpSpPr>
        <p:sp>
          <p:nvSpPr>
            <p:cNvPr id="699" name="Google Shape;699;p19"/>
            <p:cNvSpPr txBox="1"/>
            <p:nvPr/>
          </p:nvSpPr>
          <p:spPr>
            <a:xfrm>
              <a:off x="457200" y="30084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 the dataset size to enhance the ML model accuracy</a:t>
              </a: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2566463" y="3067300"/>
              <a:ext cx="706800" cy="706800"/>
            </a:xfrm>
            <a:prstGeom prst="ellipse">
              <a:avLst/>
            </a:prstGeom>
            <a:solidFill>
              <a:srgbClr val="A6D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2" name="Google Shape;702;p19"/>
          <p:cNvGrpSpPr/>
          <p:nvPr/>
        </p:nvGrpSpPr>
        <p:grpSpPr>
          <a:xfrm>
            <a:off x="5913107" y="3690525"/>
            <a:ext cx="2782762" cy="765700"/>
            <a:chOff x="5904038" y="3008400"/>
            <a:chExt cx="2782762" cy="765700"/>
          </a:xfrm>
        </p:grpSpPr>
        <p:sp>
          <p:nvSpPr>
            <p:cNvPr id="703" name="Google Shape;703;p19"/>
            <p:cNvSpPr txBox="1"/>
            <p:nvPr/>
          </p:nvSpPr>
          <p:spPr>
            <a:xfrm>
              <a:off x="6730200" y="30084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Publish the dashboard and schedule refreshment of the dashboard to keep the data up-to-date.</a:t>
              </a: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5904038" y="3067300"/>
              <a:ext cx="706800" cy="706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19"/>
          <p:cNvGrpSpPr/>
          <p:nvPr/>
        </p:nvGrpSpPr>
        <p:grpSpPr>
          <a:xfrm>
            <a:off x="3273263" y="1490525"/>
            <a:ext cx="2639845" cy="2641749"/>
            <a:chOff x="3273263" y="1490525"/>
            <a:chExt cx="2639845" cy="2641749"/>
          </a:xfrm>
        </p:grpSpPr>
        <p:sp>
          <p:nvSpPr>
            <p:cNvPr id="707" name="Google Shape;707;p19"/>
            <p:cNvSpPr/>
            <p:nvPr/>
          </p:nvSpPr>
          <p:spPr>
            <a:xfrm>
              <a:off x="3720163" y="2044024"/>
              <a:ext cx="1737000" cy="1737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Emotion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Recognition</a:t>
              </a:r>
              <a:endParaRPr dirty="0">
                <a:solidFill>
                  <a:schemeClr val="dk1"/>
                </a:solidFill>
              </a:endParaRPr>
            </a:p>
          </p:txBody>
        </p:sp>
        <p:cxnSp>
          <p:nvCxnSpPr>
            <p:cNvPr id="708" name="Google Shape;708;p19"/>
            <p:cNvCxnSpPr>
              <a:cxnSpLocks/>
              <a:stCxn id="685" idx="6"/>
              <a:endCxn id="707" idx="1"/>
            </p:cNvCxnSpPr>
            <p:nvPr/>
          </p:nvCxnSpPr>
          <p:spPr>
            <a:xfrm>
              <a:off x="3273263" y="1490525"/>
              <a:ext cx="701278" cy="80787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9"/>
            <p:cNvCxnSpPr>
              <a:cxnSpLocks/>
              <a:stCxn id="707" idx="3"/>
              <a:endCxn id="701" idx="6"/>
            </p:cNvCxnSpPr>
            <p:nvPr/>
          </p:nvCxnSpPr>
          <p:spPr>
            <a:xfrm rot="5400000">
              <a:off x="3321088" y="3478821"/>
              <a:ext cx="605629" cy="701278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9"/>
            <p:cNvCxnSpPr>
              <a:cxnSpLocks/>
              <a:stCxn id="707" idx="7"/>
              <a:endCxn id="689" idx="2"/>
            </p:cNvCxnSpPr>
            <p:nvPr/>
          </p:nvCxnSpPr>
          <p:spPr>
            <a:xfrm rot="5400000" flipH="1" flipV="1">
              <a:off x="5149473" y="1543838"/>
              <a:ext cx="807877" cy="701253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9"/>
            <p:cNvCxnSpPr>
              <a:cxnSpLocks/>
              <a:stCxn id="707" idx="5"/>
              <a:endCxn id="705" idx="2"/>
            </p:cNvCxnSpPr>
            <p:nvPr/>
          </p:nvCxnSpPr>
          <p:spPr>
            <a:xfrm rot="16200000" flipH="1">
              <a:off x="5269857" y="3459574"/>
              <a:ext cx="576179" cy="7103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8407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F690-F906-41FB-A56B-BDBB9878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53" y="1511974"/>
            <a:ext cx="5322094" cy="2119553"/>
          </a:xfrm>
        </p:spPr>
        <p:txBody>
          <a:bodyPr>
            <a:noAutofit/>
          </a:bodyPr>
          <a:lstStyle/>
          <a:p>
            <a:r>
              <a:rPr lang="en-US" sz="9600" dirty="0"/>
              <a:t>Any </a:t>
            </a:r>
            <a:br>
              <a:rPr lang="en-US" sz="9600" dirty="0"/>
            </a:br>
            <a:r>
              <a:rPr lang="en-US" sz="9600" dirty="0"/>
              <a:t>Questions?</a:t>
            </a:r>
          </a:p>
        </p:txBody>
      </p:sp>
      <p:grpSp>
        <p:nvGrpSpPr>
          <p:cNvPr id="45" name="Google Shape;1107;p28">
            <a:extLst>
              <a:ext uri="{FF2B5EF4-FFF2-40B4-BE49-F238E27FC236}">
                <a16:creationId xmlns:a16="http://schemas.microsoft.com/office/drawing/2014/main" id="{A8A2998A-641B-47D2-AC85-1EAD0F2DAC77}"/>
              </a:ext>
            </a:extLst>
          </p:cNvPr>
          <p:cNvGrpSpPr/>
          <p:nvPr/>
        </p:nvGrpSpPr>
        <p:grpSpPr>
          <a:xfrm>
            <a:off x="7027787" y="2661837"/>
            <a:ext cx="2060579" cy="2784556"/>
            <a:chOff x="1018675" y="-1170275"/>
            <a:chExt cx="5154025" cy="6964871"/>
          </a:xfrm>
        </p:grpSpPr>
        <p:sp>
          <p:nvSpPr>
            <p:cNvPr id="46" name="Google Shape;1108;p28">
              <a:extLst>
                <a:ext uri="{FF2B5EF4-FFF2-40B4-BE49-F238E27FC236}">
                  <a16:creationId xmlns:a16="http://schemas.microsoft.com/office/drawing/2014/main" id="{0C094FAC-63B3-4325-9538-0423ADC04B07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9;p28">
              <a:extLst>
                <a:ext uri="{FF2B5EF4-FFF2-40B4-BE49-F238E27FC236}">
                  <a16:creationId xmlns:a16="http://schemas.microsoft.com/office/drawing/2014/main" id="{02F7F093-52A7-41E5-9C58-929A9CE20B58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0;p28">
              <a:extLst>
                <a:ext uri="{FF2B5EF4-FFF2-40B4-BE49-F238E27FC236}">
                  <a16:creationId xmlns:a16="http://schemas.microsoft.com/office/drawing/2014/main" id="{8D255722-7F46-4544-8470-971A736F99A8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1;p28">
              <a:extLst>
                <a:ext uri="{FF2B5EF4-FFF2-40B4-BE49-F238E27FC236}">
                  <a16:creationId xmlns:a16="http://schemas.microsoft.com/office/drawing/2014/main" id="{E51BFEB5-FA90-458C-A410-7841E49949D7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2;p28">
              <a:extLst>
                <a:ext uri="{FF2B5EF4-FFF2-40B4-BE49-F238E27FC236}">
                  <a16:creationId xmlns:a16="http://schemas.microsoft.com/office/drawing/2014/main" id="{40A91051-E5E2-4514-9CE6-FF53DF623FD4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3;p28">
              <a:extLst>
                <a:ext uri="{FF2B5EF4-FFF2-40B4-BE49-F238E27FC236}">
                  <a16:creationId xmlns:a16="http://schemas.microsoft.com/office/drawing/2014/main" id="{44C36CF0-B9CA-4DB6-81FF-907DB9D03D2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4;p28">
              <a:extLst>
                <a:ext uri="{FF2B5EF4-FFF2-40B4-BE49-F238E27FC236}">
                  <a16:creationId xmlns:a16="http://schemas.microsoft.com/office/drawing/2014/main" id="{3E51F764-4C3C-46F9-9F5A-0E532A8EB49C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5;p28">
              <a:extLst>
                <a:ext uri="{FF2B5EF4-FFF2-40B4-BE49-F238E27FC236}">
                  <a16:creationId xmlns:a16="http://schemas.microsoft.com/office/drawing/2014/main" id="{8CD2F717-5A81-472A-9E34-F998136F9676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6;p28">
              <a:extLst>
                <a:ext uri="{FF2B5EF4-FFF2-40B4-BE49-F238E27FC236}">
                  <a16:creationId xmlns:a16="http://schemas.microsoft.com/office/drawing/2014/main" id="{35363E85-AEBF-4155-95EB-B12019CA27BF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7;p28">
              <a:extLst>
                <a:ext uri="{FF2B5EF4-FFF2-40B4-BE49-F238E27FC236}">
                  <a16:creationId xmlns:a16="http://schemas.microsoft.com/office/drawing/2014/main" id="{355BA562-DC89-4E4B-8D34-57EFFBE34D71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8;p28">
              <a:extLst>
                <a:ext uri="{FF2B5EF4-FFF2-40B4-BE49-F238E27FC236}">
                  <a16:creationId xmlns:a16="http://schemas.microsoft.com/office/drawing/2014/main" id="{DB8A8316-4F10-4D37-968D-1BC5505A1395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9;p28">
              <a:extLst>
                <a:ext uri="{FF2B5EF4-FFF2-40B4-BE49-F238E27FC236}">
                  <a16:creationId xmlns:a16="http://schemas.microsoft.com/office/drawing/2014/main" id="{A708CE4B-D2C9-41B1-AA9F-FA0047ADC482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0;p28">
              <a:extLst>
                <a:ext uri="{FF2B5EF4-FFF2-40B4-BE49-F238E27FC236}">
                  <a16:creationId xmlns:a16="http://schemas.microsoft.com/office/drawing/2014/main" id="{768C0BF5-215A-4400-A2B9-DB784F8AF91F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1;p28">
              <a:extLst>
                <a:ext uri="{FF2B5EF4-FFF2-40B4-BE49-F238E27FC236}">
                  <a16:creationId xmlns:a16="http://schemas.microsoft.com/office/drawing/2014/main" id="{F6EC369F-FDEB-40D6-8BB0-20D0BF8EB728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2;p28">
              <a:extLst>
                <a:ext uri="{FF2B5EF4-FFF2-40B4-BE49-F238E27FC236}">
                  <a16:creationId xmlns:a16="http://schemas.microsoft.com/office/drawing/2014/main" id="{459DEBA6-06EC-4EC9-85DD-6351C4C19529}"/>
                </a:ext>
              </a:extLst>
            </p:cNvPr>
            <p:cNvSpPr/>
            <p:nvPr/>
          </p:nvSpPr>
          <p:spPr>
            <a:xfrm>
              <a:off x="1884850" y="3148450"/>
              <a:ext cx="650725" cy="569375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3;p28">
              <a:extLst>
                <a:ext uri="{FF2B5EF4-FFF2-40B4-BE49-F238E27FC236}">
                  <a16:creationId xmlns:a16="http://schemas.microsoft.com/office/drawing/2014/main" id="{12A5FD50-45C0-4DCF-95DF-FDD8435DA070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4;p28">
              <a:extLst>
                <a:ext uri="{FF2B5EF4-FFF2-40B4-BE49-F238E27FC236}">
                  <a16:creationId xmlns:a16="http://schemas.microsoft.com/office/drawing/2014/main" id="{5B28FC16-37F6-40EF-B26D-BD94F498769D}"/>
                </a:ext>
              </a:extLst>
            </p:cNvPr>
            <p:cNvSpPr/>
            <p:nvPr/>
          </p:nvSpPr>
          <p:spPr>
            <a:xfrm>
              <a:off x="1918325" y="3650575"/>
              <a:ext cx="917750" cy="668775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5;p28">
              <a:extLst>
                <a:ext uri="{FF2B5EF4-FFF2-40B4-BE49-F238E27FC236}">
                  <a16:creationId xmlns:a16="http://schemas.microsoft.com/office/drawing/2014/main" id="{C08AEC58-8F24-4A24-BC64-541D5E91E467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26;p28">
              <a:extLst>
                <a:ext uri="{FF2B5EF4-FFF2-40B4-BE49-F238E27FC236}">
                  <a16:creationId xmlns:a16="http://schemas.microsoft.com/office/drawing/2014/main" id="{7BDC094E-2F2B-44A1-849C-3CE98FD14FA1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27;p28">
              <a:extLst>
                <a:ext uri="{FF2B5EF4-FFF2-40B4-BE49-F238E27FC236}">
                  <a16:creationId xmlns:a16="http://schemas.microsoft.com/office/drawing/2014/main" id="{B49242FD-1B92-475C-85B9-F9CB48C04836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28;p28">
              <a:extLst>
                <a:ext uri="{FF2B5EF4-FFF2-40B4-BE49-F238E27FC236}">
                  <a16:creationId xmlns:a16="http://schemas.microsoft.com/office/drawing/2014/main" id="{C7F8A509-BFF0-4F0C-98A1-4B7DEE8D4F6E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29;p28">
              <a:extLst>
                <a:ext uri="{FF2B5EF4-FFF2-40B4-BE49-F238E27FC236}">
                  <a16:creationId xmlns:a16="http://schemas.microsoft.com/office/drawing/2014/main" id="{DDE5766E-9CDE-4B02-839B-57746A8FE890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0;p28">
              <a:extLst>
                <a:ext uri="{FF2B5EF4-FFF2-40B4-BE49-F238E27FC236}">
                  <a16:creationId xmlns:a16="http://schemas.microsoft.com/office/drawing/2014/main" id="{05662C62-8800-4BDC-894F-8A5B67F56726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1;p28">
              <a:extLst>
                <a:ext uri="{FF2B5EF4-FFF2-40B4-BE49-F238E27FC236}">
                  <a16:creationId xmlns:a16="http://schemas.microsoft.com/office/drawing/2014/main" id="{755D0831-4C7A-4649-A412-7C1E3D3018A6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2;p28">
              <a:extLst>
                <a:ext uri="{FF2B5EF4-FFF2-40B4-BE49-F238E27FC236}">
                  <a16:creationId xmlns:a16="http://schemas.microsoft.com/office/drawing/2014/main" id="{E36473BA-6A85-4B56-97E6-25A518C39C06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3;p28">
              <a:extLst>
                <a:ext uri="{FF2B5EF4-FFF2-40B4-BE49-F238E27FC236}">
                  <a16:creationId xmlns:a16="http://schemas.microsoft.com/office/drawing/2014/main" id="{A4836C09-09CF-4220-BD18-9B8D784E162D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4;p28">
              <a:extLst>
                <a:ext uri="{FF2B5EF4-FFF2-40B4-BE49-F238E27FC236}">
                  <a16:creationId xmlns:a16="http://schemas.microsoft.com/office/drawing/2014/main" id="{BDC025BB-496E-4642-BA8E-C5A1934D5A77}"/>
                </a:ext>
              </a:extLst>
            </p:cNvPr>
            <p:cNvSpPr/>
            <p:nvPr/>
          </p:nvSpPr>
          <p:spPr>
            <a:xfrm>
              <a:off x="2643825" y="2543662"/>
              <a:ext cx="496150" cy="587950"/>
            </a:xfrm>
            <a:custGeom>
              <a:avLst/>
              <a:gdLst/>
              <a:ahLst/>
              <a:cxnLst/>
              <a:rect l="l" t="t" r="r" b="b"/>
              <a:pathLst>
                <a:path w="19846" h="23518" extrusionOk="0">
                  <a:moveTo>
                    <a:pt x="2521" y="0"/>
                  </a:moveTo>
                  <a:lnTo>
                    <a:pt x="2323" y="21"/>
                  </a:lnTo>
                  <a:lnTo>
                    <a:pt x="2134" y="42"/>
                  </a:lnTo>
                  <a:lnTo>
                    <a:pt x="1936" y="84"/>
                  </a:lnTo>
                  <a:lnTo>
                    <a:pt x="1747" y="126"/>
                  </a:lnTo>
                  <a:lnTo>
                    <a:pt x="1559" y="188"/>
                  </a:lnTo>
                  <a:lnTo>
                    <a:pt x="1381" y="262"/>
                  </a:lnTo>
                  <a:lnTo>
                    <a:pt x="1203" y="345"/>
                  </a:lnTo>
                  <a:lnTo>
                    <a:pt x="1036" y="440"/>
                  </a:lnTo>
                  <a:lnTo>
                    <a:pt x="889" y="544"/>
                  </a:lnTo>
                  <a:lnTo>
                    <a:pt x="743" y="659"/>
                  </a:lnTo>
                  <a:lnTo>
                    <a:pt x="607" y="795"/>
                  </a:lnTo>
                  <a:lnTo>
                    <a:pt x="492" y="942"/>
                  </a:lnTo>
                  <a:lnTo>
                    <a:pt x="387" y="1099"/>
                  </a:lnTo>
                  <a:lnTo>
                    <a:pt x="293" y="1266"/>
                  </a:lnTo>
                  <a:lnTo>
                    <a:pt x="220" y="1444"/>
                  </a:lnTo>
                  <a:lnTo>
                    <a:pt x="168" y="1632"/>
                  </a:lnTo>
                  <a:lnTo>
                    <a:pt x="115" y="1820"/>
                  </a:lnTo>
                  <a:lnTo>
                    <a:pt x="84" y="2009"/>
                  </a:lnTo>
                  <a:lnTo>
                    <a:pt x="63" y="2197"/>
                  </a:lnTo>
                  <a:lnTo>
                    <a:pt x="32" y="2584"/>
                  </a:lnTo>
                  <a:lnTo>
                    <a:pt x="11" y="2950"/>
                  </a:lnTo>
                  <a:lnTo>
                    <a:pt x="0" y="3316"/>
                  </a:lnTo>
                  <a:lnTo>
                    <a:pt x="0" y="3683"/>
                  </a:lnTo>
                  <a:lnTo>
                    <a:pt x="0" y="4049"/>
                  </a:lnTo>
                  <a:lnTo>
                    <a:pt x="11" y="4404"/>
                  </a:lnTo>
                  <a:lnTo>
                    <a:pt x="32" y="4770"/>
                  </a:lnTo>
                  <a:lnTo>
                    <a:pt x="63" y="5126"/>
                  </a:lnTo>
                  <a:lnTo>
                    <a:pt x="105" y="5492"/>
                  </a:lnTo>
                  <a:lnTo>
                    <a:pt x="147" y="5848"/>
                  </a:lnTo>
                  <a:lnTo>
                    <a:pt x="189" y="6204"/>
                  </a:lnTo>
                  <a:lnTo>
                    <a:pt x="251" y="6559"/>
                  </a:lnTo>
                  <a:lnTo>
                    <a:pt x="314" y="6905"/>
                  </a:lnTo>
                  <a:lnTo>
                    <a:pt x="387" y="7260"/>
                  </a:lnTo>
                  <a:lnTo>
                    <a:pt x="461" y="7605"/>
                  </a:lnTo>
                  <a:lnTo>
                    <a:pt x="544" y="7961"/>
                  </a:lnTo>
                  <a:lnTo>
                    <a:pt x="638" y="8306"/>
                  </a:lnTo>
                  <a:lnTo>
                    <a:pt x="837" y="8997"/>
                  </a:lnTo>
                  <a:lnTo>
                    <a:pt x="1057" y="9687"/>
                  </a:lnTo>
                  <a:lnTo>
                    <a:pt x="1297" y="10367"/>
                  </a:lnTo>
                  <a:lnTo>
                    <a:pt x="1559" y="11037"/>
                  </a:lnTo>
                  <a:lnTo>
                    <a:pt x="1841" y="11706"/>
                  </a:lnTo>
                  <a:lnTo>
                    <a:pt x="2145" y="12376"/>
                  </a:lnTo>
                  <a:lnTo>
                    <a:pt x="2469" y="13035"/>
                  </a:lnTo>
                  <a:lnTo>
                    <a:pt x="2814" y="13694"/>
                  </a:lnTo>
                  <a:lnTo>
                    <a:pt x="3170" y="14343"/>
                  </a:lnTo>
                  <a:lnTo>
                    <a:pt x="3536" y="14991"/>
                  </a:lnTo>
                  <a:lnTo>
                    <a:pt x="3913" y="15629"/>
                  </a:lnTo>
                  <a:lnTo>
                    <a:pt x="4310" y="16267"/>
                  </a:lnTo>
                  <a:lnTo>
                    <a:pt x="4718" y="16895"/>
                  </a:lnTo>
                  <a:lnTo>
                    <a:pt x="5137" y="17523"/>
                  </a:lnTo>
                  <a:lnTo>
                    <a:pt x="5566" y="18150"/>
                  </a:lnTo>
                  <a:lnTo>
                    <a:pt x="5995" y="18757"/>
                  </a:lnTo>
                  <a:lnTo>
                    <a:pt x="6444" y="19374"/>
                  </a:lnTo>
                  <a:lnTo>
                    <a:pt x="6884" y="19981"/>
                  </a:lnTo>
                  <a:lnTo>
                    <a:pt x="7794" y="21174"/>
                  </a:lnTo>
                  <a:lnTo>
                    <a:pt x="8725" y="22356"/>
                  </a:lnTo>
                  <a:lnTo>
                    <a:pt x="9646" y="23517"/>
                  </a:lnTo>
                  <a:lnTo>
                    <a:pt x="10284" y="22691"/>
                  </a:lnTo>
                  <a:lnTo>
                    <a:pt x="10911" y="21896"/>
                  </a:lnTo>
                  <a:lnTo>
                    <a:pt x="12146" y="20379"/>
                  </a:lnTo>
                  <a:lnTo>
                    <a:pt x="13338" y="18914"/>
                  </a:lnTo>
                  <a:lnTo>
                    <a:pt x="13914" y="18192"/>
                  </a:lnTo>
                  <a:lnTo>
                    <a:pt x="14479" y="17460"/>
                  </a:lnTo>
                  <a:lnTo>
                    <a:pt x="15044" y="16738"/>
                  </a:lnTo>
                  <a:lnTo>
                    <a:pt x="15588" y="15995"/>
                  </a:lnTo>
                  <a:lnTo>
                    <a:pt x="16132" y="15232"/>
                  </a:lnTo>
                  <a:lnTo>
                    <a:pt x="16655" y="14447"/>
                  </a:lnTo>
                  <a:lnTo>
                    <a:pt x="16916" y="14050"/>
                  </a:lnTo>
                  <a:lnTo>
                    <a:pt x="17178" y="13642"/>
                  </a:lnTo>
                  <a:lnTo>
                    <a:pt x="17429" y="13223"/>
                  </a:lnTo>
                  <a:lnTo>
                    <a:pt x="17680" y="12794"/>
                  </a:lnTo>
                  <a:lnTo>
                    <a:pt x="17931" y="12365"/>
                  </a:lnTo>
                  <a:lnTo>
                    <a:pt x="18182" y="11916"/>
                  </a:lnTo>
                  <a:lnTo>
                    <a:pt x="18423" y="11466"/>
                  </a:lnTo>
                  <a:lnTo>
                    <a:pt x="18663" y="10995"/>
                  </a:lnTo>
                  <a:lnTo>
                    <a:pt x="18831" y="10618"/>
                  </a:lnTo>
                  <a:lnTo>
                    <a:pt x="18998" y="10210"/>
                  </a:lnTo>
                  <a:lnTo>
                    <a:pt x="19165" y="9750"/>
                  </a:lnTo>
                  <a:lnTo>
                    <a:pt x="19312" y="9258"/>
                  </a:lnTo>
                  <a:lnTo>
                    <a:pt x="19448" y="8746"/>
                  </a:lnTo>
                  <a:lnTo>
                    <a:pt x="19573" y="8212"/>
                  </a:lnTo>
                  <a:lnTo>
                    <a:pt x="19678" y="7658"/>
                  </a:lnTo>
                  <a:lnTo>
                    <a:pt x="19751" y="7103"/>
                  </a:lnTo>
                  <a:lnTo>
                    <a:pt x="19782" y="6831"/>
                  </a:lnTo>
                  <a:lnTo>
                    <a:pt x="19814" y="6559"/>
                  </a:lnTo>
                  <a:lnTo>
                    <a:pt x="19835" y="6277"/>
                  </a:lnTo>
                  <a:lnTo>
                    <a:pt x="19845" y="6015"/>
                  </a:lnTo>
                  <a:lnTo>
                    <a:pt x="19845" y="5743"/>
                  </a:lnTo>
                  <a:lnTo>
                    <a:pt x="19845" y="5482"/>
                  </a:lnTo>
                  <a:lnTo>
                    <a:pt x="19835" y="5231"/>
                  </a:lnTo>
                  <a:lnTo>
                    <a:pt x="19814" y="4980"/>
                  </a:lnTo>
                  <a:lnTo>
                    <a:pt x="19782" y="4729"/>
                  </a:lnTo>
                  <a:lnTo>
                    <a:pt x="19741" y="4498"/>
                  </a:lnTo>
                  <a:lnTo>
                    <a:pt x="19699" y="4268"/>
                  </a:lnTo>
                  <a:lnTo>
                    <a:pt x="19636" y="4059"/>
                  </a:lnTo>
                  <a:lnTo>
                    <a:pt x="19573" y="3850"/>
                  </a:lnTo>
                  <a:lnTo>
                    <a:pt x="19490" y="3662"/>
                  </a:lnTo>
                  <a:lnTo>
                    <a:pt x="19395" y="3473"/>
                  </a:lnTo>
                  <a:lnTo>
                    <a:pt x="19301" y="3306"/>
                  </a:lnTo>
                  <a:lnTo>
                    <a:pt x="19186" y="3149"/>
                  </a:lnTo>
                  <a:lnTo>
                    <a:pt x="19061" y="3003"/>
                  </a:lnTo>
                  <a:lnTo>
                    <a:pt x="18935" y="2867"/>
                  </a:lnTo>
                  <a:lnTo>
                    <a:pt x="18789" y="2731"/>
                  </a:lnTo>
                  <a:lnTo>
                    <a:pt x="18642" y="2615"/>
                  </a:lnTo>
                  <a:lnTo>
                    <a:pt x="18496" y="2500"/>
                  </a:lnTo>
                  <a:lnTo>
                    <a:pt x="18328" y="2406"/>
                  </a:lnTo>
                  <a:lnTo>
                    <a:pt x="18171" y="2312"/>
                  </a:lnTo>
                  <a:lnTo>
                    <a:pt x="17994" y="2239"/>
                  </a:lnTo>
                  <a:lnTo>
                    <a:pt x="17816" y="2166"/>
                  </a:lnTo>
                  <a:lnTo>
                    <a:pt x="17638" y="2103"/>
                  </a:lnTo>
                  <a:lnTo>
                    <a:pt x="17450" y="2051"/>
                  </a:lnTo>
                  <a:lnTo>
                    <a:pt x="17261" y="2009"/>
                  </a:lnTo>
                  <a:lnTo>
                    <a:pt x="17073" y="1967"/>
                  </a:lnTo>
                  <a:lnTo>
                    <a:pt x="16885" y="1946"/>
                  </a:lnTo>
                  <a:lnTo>
                    <a:pt x="16686" y="1925"/>
                  </a:lnTo>
                  <a:lnTo>
                    <a:pt x="16288" y="1925"/>
                  </a:lnTo>
                  <a:lnTo>
                    <a:pt x="16090" y="1935"/>
                  </a:lnTo>
                  <a:lnTo>
                    <a:pt x="15891" y="1946"/>
                  </a:lnTo>
                  <a:lnTo>
                    <a:pt x="15692" y="1977"/>
                  </a:lnTo>
                  <a:lnTo>
                    <a:pt x="15493" y="2009"/>
                  </a:lnTo>
                  <a:lnTo>
                    <a:pt x="15305" y="2051"/>
                  </a:lnTo>
                  <a:lnTo>
                    <a:pt x="15106" y="2103"/>
                  </a:lnTo>
                  <a:lnTo>
                    <a:pt x="14918" y="2166"/>
                  </a:lnTo>
                  <a:lnTo>
                    <a:pt x="14730" y="2239"/>
                  </a:lnTo>
                  <a:lnTo>
                    <a:pt x="14541" y="2312"/>
                  </a:lnTo>
                  <a:lnTo>
                    <a:pt x="14364" y="2396"/>
                  </a:lnTo>
                  <a:lnTo>
                    <a:pt x="14186" y="2490"/>
                  </a:lnTo>
                  <a:lnTo>
                    <a:pt x="14008" y="2584"/>
                  </a:lnTo>
                  <a:lnTo>
                    <a:pt x="13841" y="2689"/>
                  </a:lnTo>
                  <a:lnTo>
                    <a:pt x="13684" y="2804"/>
                  </a:lnTo>
                  <a:lnTo>
                    <a:pt x="13527" y="2929"/>
                  </a:lnTo>
                  <a:lnTo>
                    <a:pt x="13370" y="3076"/>
                  </a:lnTo>
                  <a:lnTo>
                    <a:pt x="13223" y="3233"/>
                  </a:lnTo>
                  <a:lnTo>
                    <a:pt x="13077" y="3400"/>
                  </a:lnTo>
                  <a:lnTo>
                    <a:pt x="12930" y="3588"/>
                  </a:lnTo>
                  <a:lnTo>
                    <a:pt x="12784" y="3777"/>
                  </a:lnTo>
                  <a:lnTo>
                    <a:pt x="12648" y="3975"/>
                  </a:lnTo>
                  <a:lnTo>
                    <a:pt x="12512" y="4185"/>
                  </a:lnTo>
                  <a:lnTo>
                    <a:pt x="12250" y="4624"/>
                  </a:lnTo>
                  <a:lnTo>
                    <a:pt x="11999" y="5084"/>
                  </a:lnTo>
                  <a:lnTo>
                    <a:pt x="11780" y="5534"/>
                  </a:lnTo>
                  <a:lnTo>
                    <a:pt x="11570" y="5994"/>
                  </a:lnTo>
                  <a:lnTo>
                    <a:pt x="11382" y="6434"/>
                  </a:lnTo>
                  <a:lnTo>
                    <a:pt x="11215" y="6852"/>
                  </a:lnTo>
                  <a:lnTo>
                    <a:pt x="11068" y="7229"/>
                  </a:lnTo>
                  <a:lnTo>
                    <a:pt x="10943" y="7564"/>
                  </a:lnTo>
                  <a:lnTo>
                    <a:pt x="10775" y="8055"/>
                  </a:lnTo>
                  <a:lnTo>
                    <a:pt x="10713" y="8233"/>
                  </a:lnTo>
                  <a:lnTo>
                    <a:pt x="10692" y="8129"/>
                  </a:lnTo>
                  <a:lnTo>
                    <a:pt x="10598" y="7804"/>
                  </a:lnTo>
                  <a:lnTo>
                    <a:pt x="10430" y="7323"/>
                  </a:lnTo>
                  <a:lnTo>
                    <a:pt x="10315" y="7020"/>
                  </a:lnTo>
                  <a:lnTo>
                    <a:pt x="10190" y="6685"/>
                  </a:lnTo>
                  <a:lnTo>
                    <a:pt x="10033" y="6319"/>
                  </a:lnTo>
                  <a:lnTo>
                    <a:pt x="9865" y="5921"/>
                  </a:lnTo>
                  <a:lnTo>
                    <a:pt x="9677" y="5513"/>
                  </a:lnTo>
                  <a:lnTo>
                    <a:pt x="9457" y="5074"/>
                  </a:lnTo>
                  <a:lnTo>
                    <a:pt x="9217" y="4624"/>
                  </a:lnTo>
                  <a:lnTo>
                    <a:pt x="8955" y="4164"/>
                  </a:lnTo>
                  <a:lnTo>
                    <a:pt x="8673" y="3693"/>
                  </a:lnTo>
                  <a:lnTo>
                    <a:pt x="8359" y="3222"/>
                  </a:lnTo>
                  <a:lnTo>
                    <a:pt x="8035" y="2762"/>
                  </a:lnTo>
                  <a:lnTo>
                    <a:pt x="7721" y="2354"/>
                  </a:lnTo>
                  <a:lnTo>
                    <a:pt x="7407" y="1998"/>
                  </a:lnTo>
                  <a:lnTo>
                    <a:pt x="7250" y="1831"/>
                  </a:lnTo>
                  <a:lnTo>
                    <a:pt x="7103" y="1663"/>
                  </a:lnTo>
                  <a:lnTo>
                    <a:pt x="6947" y="1517"/>
                  </a:lnTo>
                  <a:lnTo>
                    <a:pt x="6800" y="1381"/>
                  </a:lnTo>
                  <a:lnTo>
                    <a:pt x="6643" y="1255"/>
                  </a:lnTo>
                  <a:lnTo>
                    <a:pt x="6486" y="1130"/>
                  </a:lnTo>
                  <a:lnTo>
                    <a:pt x="6340" y="1015"/>
                  </a:lnTo>
                  <a:lnTo>
                    <a:pt x="6183" y="910"/>
                  </a:lnTo>
                  <a:lnTo>
                    <a:pt x="6026" y="816"/>
                  </a:lnTo>
                  <a:lnTo>
                    <a:pt x="5869" y="722"/>
                  </a:lnTo>
                  <a:lnTo>
                    <a:pt x="5723" y="638"/>
                  </a:lnTo>
                  <a:lnTo>
                    <a:pt x="5555" y="565"/>
                  </a:lnTo>
                  <a:lnTo>
                    <a:pt x="5241" y="429"/>
                  </a:lnTo>
                  <a:lnTo>
                    <a:pt x="4917" y="314"/>
                  </a:lnTo>
                  <a:lnTo>
                    <a:pt x="4582" y="220"/>
                  </a:lnTo>
                  <a:lnTo>
                    <a:pt x="4227" y="147"/>
                  </a:lnTo>
                  <a:lnTo>
                    <a:pt x="3871" y="94"/>
                  </a:lnTo>
                  <a:lnTo>
                    <a:pt x="3505" y="42"/>
                  </a:lnTo>
                  <a:lnTo>
                    <a:pt x="3118" y="11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5;p28">
              <a:extLst>
                <a:ext uri="{FF2B5EF4-FFF2-40B4-BE49-F238E27FC236}">
                  <a16:creationId xmlns:a16="http://schemas.microsoft.com/office/drawing/2014/main" id="{37FEDE2D-FE5D-40A8-B0EB-D3CFFE5C5B5C}"/>
                </a:ext>
              </a:extLst>
            </p:cNvPr>
            <p:cNvSpPr/>
            <p:nvPr/>
          </p:nvSpPr>
          <p:spPr>
            <a:xfrm>
              <a:off x="4844580" y="-159049"/>
              <a:ext cx="264175" cy="313325"/>
            </a:xfrm>
            <a:custGeom>
              <a:avLst/>
              <a:gdLst/>
              <a:ahLst/>
              <a:cxnLst/>
              <a:rect l="l" t="t" r="r" b="b"/>
              <a:pathLst>
                <a:path w="10567" h="12533" extrusionOk="0">
                  <a:moveTo>
                    <a:pt x="1455" y="0"/>
                  </a:moveTo>
                  <a:lnTo>
                    <a:pt x="1245" y="21"/>
                  </a:lnTo>
                  <a:lnTo>
                    <a:pt x="1036" y="52"/>
                  </a:lnTo>
                  <a:lnTo>
                    <a:pt x="932" y="73"/>
                  </a:lnTo>
                  <a:lnTo>
                    <a:pt x="837" y="105"/>
                  </a:lnTo>
                  <a:lnTo>
                    <a:pt x="733" y="147"/>
                  </a:lnTo>
                  <a:lnTo>
                    <a:pt x="649" y="188"/>
                  </a:lnTo>
                  <a:lnTo>
                    <a:pt x="555" y="241"/>
                  </a:lnTo>
                  <a:lnTo>
                    <a:pt x="471" y="293"/>
                  </a:lnTo>
                  <a:lnTo>
                    <a:pt x="398" y="356"/>
                  </a:lnTo>
                  <a:lnTo>
                    <a:pt x="325" y="429"/>
                  </a:lnTo>
                  <a:lnTo>
                    <a:pt x="262" y="502"/>
                  </a:lnTo>
                  <a:lnTo>
                    <a:pt x="210" y="596"/>
                  </a:lnTo>
                  <a:lnTo>
                    <a:pt x="157" y="680"/>
                  </a:lnTo>
                  <a:lnTo>
                    <a:pt x="126" y="774"/>
                  </a:lnTo>
                  <a:lnTo>
                    <a:pt x="95" y="879"/>
                  </a:lnTo>
                  <a:lnTo>
                    <a:pt x="63" y="973"/>
                  </a:lnTo>
                  <a:lnTo>
                    <a:pt x="32" y="1182"/>
                  </a:lnTo>
                  <a:lnTo>
                    <a:pt x="21" y="1381"/>
                  </a:lnTo>
                  <a:lnTo>
                    <a:pt x="0" y="1779"/>
                  </a:lnTo>
                  <a:lnTo>
                    <a:pt x="0" y="2166"/>
                  </a:lnTo>
                  <a:lnTo>
                    <a:pt x="21" y="2542"/>
                  </a:lnTo>
                  <a:lnTo>
                    <a:pt x="53" y="2929"/>
                  </a:lnTo>
                  <a:lnTo>
                    <a:pt x="105" y="3306"/>
                  </a:lnTo>
                  <a:lnTo>
                    <a:pt x="168" y="3683"/>
                  </a:lnTo>
                  <a:lnTo>
                    <a:pt x="252" y="4059"/>
                  </a:lnTo>
                  <a:lnTo>
                    <a:pt x="346" y="4425"/>
                  </a:lnTo>
                  <a:lnTo>
                    <a:pt x="450" y="4802"/>
                  </a:lnTo>
                  <a:lnTo>
                    <a:pt x="565" y="5158"/>
                  </a:lnTo>
                  <a:lnTo>
                    <a:pt x="691" y="5524"/>
                  </a:lnTo>
                  <a:lnTo>
                    <a:pt x="837" y="5890"/>
                  </a:lnTo>
                  <a:lnTo>
                    <a:pt x="984" y="6246"/>
                  </a:lnTo>
                  <a:lnTo>
                    <a:pt x="1151" y="6601"/>
                  </a:lnTo>
                  <a:lnTo>
                    <a:pt x="1319" y="6946"/>
                  </a:lnTo>
                  <a:lnTo>
                    <a:pt x="1496" y="7302"/>
                  </a:lnTo>
                  <a:lnTo>
                    <a:pt x="1685" y="7647"/>
                  </a:lnTo>
                  <a:lnTo>
                    <a:pt x="1884" y="7993"/>
                  </a:lnTo>
                  <a:lnTo>
                    <a:pt x="2093" y="8327"/>
                  </a:lnTo>
                  <a:lnTo>
                    <a:pt x="2302" y="8673"/>
                  </a:lnTo>
                  <a:lnTo>
                    <a:pt x="2741" y="9342"/>
                  </a:lnTo>
                  <a:lnTo>
                    <a:pt x="3202" y="10001"/>
                  </a:lnTo>
                  <a:lnTo>
                    <a:pt x="3672" y="10650"/>
                  </a:lnTo>
                  <a:lnTo>
                    <a:pt x="4154" y="1128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82" y="12093"/>
                  </a:lnTo>
                  <a:lnTo>
                    <a:pt x="5817" y="11664"/>
                  </a:lnTo>
                  <a:lnTo>
                    <a:pt x="6466" y="10859"/>
                  </a:lnTo>
                  <a:lnTo>
                    <a:pt x="7104" y="10074"/>
                  </a:lnTo>
                  <a:lnTo>
                    <a:pt x="7710" y="9311"/>
                  </a:lnTo>
                  <a:lnTo>
                    <a:pt x="8014" y="8913"/>
                  </a:lnTo>
                  <a:lnTo>
                    <a:pt x="8307" y="8526"/>
                  </a:lnTo>
                  <a:lnTo>
                    <a:pt x="8589" y="8118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1"/>
                  </a:lnTo>
                  <a:lnTo>
                    <a:pt x="9677" y="6350"/>
                  </a:lnTo>
                  <a:lnTo>
                    <a:pt x="9939" y="5858"/>
                  </a:lnTo>
                  <a:lnTo>
                    <a:pt x="10033" y="5660"/>
                  </a:lnTo>
                  <a:lnTo>
                    <a:pt x="10117" y="5440"/>
                  </a:lnTo>
                  <a:lnTo>
                    <a:pt x="10211" y="5199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3"/>
                  </a:lnTo>
                  <a:lnTo>
                    <a:pt x="10483" y="4080"/>
                  </a:lnTo>
                  <a:lnTo>
                    <a:pt x="10525" y="3787"/>
                  </a:lnTo>
                  <a:lnTo>
                    <a:pt x="10556" y="3494"/>
                  </a:lnTo>
                  <a:lnTo>
                    <a:pt x="10566" y="3212"/>
                  </a:lnTo>
                  <a:lnTo>
                    <a:pt x="10566" y="2929"/>
                  </a:lnTo>
                  <a:lnTo>
                    <a:pt x="10556" y="2657"/>
                  </a:lnTo>
                  <a:lnTo>
                    <a:pt x="10514" y="2406"/>
                  </a:lnTo>
                  <a:lnTo>
                    <a:pt x="10493" y="2281"/>
                  </a:lnTo>
                  <a:lnTo>
                    <a:pt x="10462" y="2166"/>
                  </a:lnTo>
                  <a:lnTo>
                    <a:pt x="10420" y="2061"/>
                  </a:lnTo>
                  <a:lnTo>
                    <a:pt x="10378" y="1956"/>
                  </a:lnTo>
                  <a:lnTo>
                    <a:pt x="10336" y="1862"/>
                  </a:lnTo>
                  <a:lnTo>
                    <a:pt x="10284" y="1768"/>
                  </a:lnTo>
                  <a:lnTo>
                    <a:pt x="10221" y="1684"/>
                  </a:lnTo>
                  <a:lnTo>
                    <a:pt x="10158" y="1601"/>
                  </a:lnTo>
                  <a:lnTo>
                    <a:pt x="10085" y="1528"/>
                  </a:lnTo>
                  <a:lnTo>
                    <a:pt x="10012" y="1465"/>
                  </a:lnTo>
                  <a:lnTo>
                    <a:pt x="9928" y="1402"/>
                  </a:lnTo>
                  <a:lnTo>
                    <a:pt x="9855" y="1339"/>
                  </a:lnTo>
                  <a:lnTo>
                    <a:pt x="9677" y="1235"/>
                  </a:lnTo>
                  <a:lnTo>
                    <a:pt x="9489" y="1161"/>
                  </a:lnTo>
                  <a:lnTo>
                    <a:pt x="9301" y="1099"/>
                  </a:lnTo>
                  <a:lnTo>
                    <a:pt x="9091" y="1057"/>
                  </a:lnTo>
                  <a:lnTo>
                    <a:pt x="8893" y="1036"/>
                  </a:lnTo>
                  <a:lnTo>
                    <a:pt x="8673" y="1025"/>
                  </a:lnTo>
                  <a:lnTo>
                    <a:pt x="8464" y="1046"/>
                  </a:lnTo>
                  <a:lnTo>
                    <a:pt x="8254" y="1078"/>
                  </a:lnTo>
                  <a:lnTo>
                    <a:pt x="8045" y="1130"/>
                  </a:lnTo>
                  <a:lnTo>
                    <a:pt x="7846" y="1193"/>
                  </a:lnTo>
                  <a:lnTo>
                    <a:pt x="7648" y="1276"/>
                  </a:lnTo>
                  <a:lnTo>
                    <a:pt x="7459" y="1381"/>
                  </a:lnTo>
                  <a:lnTo>
                    <a:pt x="7292" y="1496"/>
                  </a:lnTo>
                  <a:lnTo>
                    <a:pt x="7208" y="1569"/>
                  </a:lnTo>
                  <a:lnTo>
                    <a:pt x="7125" y="1643"/>
                  </a:lnTo>
                  <a:lnTo>
                    <a:pt x="6968" y="1820"/>
                  </a:lnTo>
                  <a:lnTo>
                    <a:pt x="6811" y="2019"/>
                  </a:lnTo>
                  <a:lnTo>
                    <a:pt x="6664" y="2239"/>
                  </a:lnTo>
                  <a:lnTo>
                    <a:pt x="6528" y="2469"/>
                  </a:lnTo>
                  <a:lnTo>
                    <a:pt x="6392" y="2710"/>
                  </a:lnTo>
                  <a:lnTo>
                    <a:pt x="6277" y="2961"/>
                  </a:lnTo>
                  <a:lnTo>
                    <a:pt x="6162" y="3201"/>
                  </a:lnTo>
                  <a:lnTo>
                    <a:pt x="5974" y="3651"/>
                  </a:lnTo>
                  <a:lnTo>
                    <a:pt x="5827" y="4038"/>
                  </a:lnTo>
                  <a:lnTo>
                    <a:pt x="5712" y="4394"/>
                  </a:lnTo>
                  <a:lnTo>
                    <a:pt x="5639" y="4164"/>
                  </a:lnTo>
                  <a:lnTo>
                    <a:pt x="5555" y="3902"/>
                  </a:lnTo>
                  <a:lnTo>
                    <a:pt x="5430" y="3567"/>
                  </a:lnTo>
                  <a:lnTo>
                    <a:pt x="5252" y="3159"/>
                  </a:lnTo>
                  <a:lnTo>
                    <a:pt x="5158" y="2940"/>
                  </a:lnTo>
                  <a:lnTo>
                    <a:pt x="5043" y="2710"/>
                  </a:lnTo>
                  <a:lnTo>
                    <a:pt x="4907" y="2469"/>
                  </a:lnTo>
                  <a:lnTo>
                    <a:pt x="4771" y="2228"/>
                  </a:lnTo>
                  <a:lnTo>
                    <a:pt x="4614" y="1977"/>
                  </a:lnTo>
                  <a:lnTo>
                    <a:pt x="4457" y="1726"/>
                  </a:lnTo>
                  <a:lnTo>
                    <a:pt x="4279" y="1475"/>
                  </a:lnTo>
                  <a:lnTo>
                    <a:pt x="4112" y="1266"/>
                  </a:lnTo>
                  <a:lnTo>
                    <a:pt x="3944" y="1067"/>
                  </a:lnTo>
                  <a:lnTo>
                    <a:pt x="3787" y="900"/>
                  </a:lnTo>
                  <a:lnTo>
                    <a:pt x="3620" y="743"/>
                  </a:lnTo>
                  <a:lnTo>
                    <a:pt x="3463" y="607"/>
                  </a:lnTo>
                  <a:lnTo>
                    <a:pt x="3296" y="492"/>
                  </a:lnTo>
                  <a:lnTo>
                    <a:pt x="3128" y="387"/>
                  </a:lnTo>
                  <a:lnTo>
                    <a:pt x="2961" y="304"/>
                  </a:lnTo>
                  <a:lnTo>
                    <a:pt x="2794" y="230"/>
                  </a:lnTo>
                  <a:lnTo>
                    <a:pt x="2616" y="178"/>
                  </a:lnTo>
                  <a:lnTo>
                    <a:pt x="2438" y="126"/>
                  </a:lnTo>
                  <a:lnTo>
                    <a:pt x="2260" y="84"/>
                  </a:lnTo>
                  <a:lnTo>
                    <a:pt x="2061" y="52"/>
                  </a:lnTo>
                  <a:lnTo>
                    <a:pt x="1863" y="32"/>
                  </a:lnTo>
                  <a:lnTo>
                    <a:pt x="1664" y="11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6;p28">
              <a:extLst>
                <a:ext uri="{FF2B5EF4-FFF2-40B4-BE49-F238E27FC236}">
                  <a16:creationId xmlns:a16="http://schemas.microsoft.com/office/drawing/2014/main" id="{CB0706E0-BB1F-42F7-8F01-43739FE483A5}"/>
                </a:ext>
              </a:extLst>
            </p:cNvPr>
            <p:cNvSpPr/>
            <p:nvPr/>
          </p:nvSpPr>
          <p:spPr>
            <a:xfrm>
              <a:off x="5621208" y="491051"/>
              <a:ext cx="264175" cy="313350"/>
            </a:xfrm>
            <a:custGeom>
              <a:avLst/>
              <a:gdLst/>
              <a:ahLst/>
              <a:cxnLst/>
              <a:rect l="l" t="t" r="r" b="b"/>
              <a:pathLst>
                <a:path w="10567" h="12534" extrusionOk="0">
                  <a:moveTo>
                    <a:pt x="1444" y="1"/>
                  </a:moveTo>
                  <a:lnTo>
                    <a:pt x="1235" y="11"/>
                  </a:lnTo>
                  <a:lnTo>
                    <a:pt x="1026" y="53"/>
                  </a:lnTo>
                  <a:lnTo>
                    <a:pt x="932" y="74"/>
                  </a:lnTo>
                  <a:lnTo>
                    <a:pt x="827" y="105"/>
                  </a:lnTo>
                  <a:lnTo>
                    <a:pt x="733" y="147"/>
                  </a:lnTo>
                  <a:lnTo>
                    <a:pt x="639" y="189"/>
                  </a:lnTo>
                  <a:lnTo>
                    <a:pt x="555" y="241"/>
                  </a:lnTo>
                  <a:lnTo>
                    <a:pt x="471" y="294"/>
                  </a:lnTo>
                  <a:lnTo>
                    <a:pt x="388" y="356"/>
                  </a:lnTo>
                  <a:lnTo>
                    <a:pt x="325" y="430"/>
                  </a:lnTo>
                  <a:lnTo>
                    <a:pt x="262" y="503"/>
                  </a:lnTo>
                  <a:lnTo>
                    <a:pt x="199" y="587"/>
                  </a:lnTo>
                  <a:lnTo>
                    <a:pt x="157" y="681"/>
                  </a:lnTo>
                  <a:lnTo>
                    <a:pt x="116" y="775"/>
                  </a:lnTo>
                  <a:lnTo>
                    <a:pt x="84" y="869"/>
                  </a:lnTo>
                  <a:lnTo>
                    <a:pt x="63" y="974"/>
                  </a:lnTo>
                  <a:lnTo>
                    <a:pt x="32" y="1172"/>
                  </a:lnTo>
                  <a:lnTo>
                    <a:pt x="11" y="1382"/>
                  </a:lnTo>
                  <a:lnTo>
                    <a:pt x="0" y="1769"/>
                  </a:lnTo>
                  <a:lnTo>
                    <a:pt x="0" y="2156"/>
                  </a:lnTo>
                  <a:lnTo>
                    <a:pt x="21" y="2543"/>
                  </a:lnTo>
                  <a:lnTo>
                    <a:pt x="53" y="2930"/>
                  </a:lnTo>
                  <a:lnTo>
                    <a:pt x="105" y="3307"/>
                  </a:lnTo>
                  <a:lnTo>
                    <a:pt x="168" y="3683"/>
                  </a:lnTo>
                  <a:lnTo>
                    <a:pt x="241" y="4060"/>
                  </a:lnTo>
                  <a:lnTo>
                    <a:pt x="335" y="4426"/>
                  </a:lnTo>
                  <a:lnTo>
                    <a:pt x="440" y="4792"/>
                  </a:lnTo>
                  <a:lnTo>
                    <a:pt x="555" y="5158"/>
                  </a:lnTo>
                  <a:lnTo>
                    <a:pt x="691" y="5524"/>
                  </a:lnTo>
                  <a:lnTo>
                    <a:pt x="827" y="5880"/>
                  </a:lnTo>
                  <a:lnTo>
                    <a:pt x="984" y="6246"/>
                  </a:lnTo>
                  <a:lnTo>
                    <a:pt x="1141" y="6591"/>
                  </a:lnTo>
                  <a:lnTo>
                    <a:pt x="1319" y="6947"/>
                  </a:lnTo>
                  <a:lnTo>
                    <a:pt x="1496" y="7292"/>
                  </a:lnTo>
                  <a:lnTo>
                    <a:pt x="1685" y="7648"/>
                  </a:lnTo>
                  <a:lnTo>
                    <a:pt x="1884" y="7983"/>
                  </a:lnTo>
                  <a:lnTo>
                    <a:pt x="2082" y="8328"/>
                  </a:lnTo>
                  <a:lnTo>
                    <a:pt x="2291" y="8663"/>
                  </a:lnTo>
                  <a:lnTo>
                    <a:pt x="2731" y="9332"/>
                  </a:lnTo>
                  <a:lnTo>
                    <a:pt x="3191" y="9991"/>
                  </a:lnTo>
                  <a:lnTo>
                    <a:pt x="3662" y="10640"/>
                  </a:lnTo>
                  <a:lnTo>
                    <a:pt x="4154" y="11278"/>
                  </a:lnTo>
                  <a:lnTo>
                    <a:pt x="4645" y="11916"/>
                  </a:lnTo>
                  <a:lnTo>
                    <a:pt x="5137" y="12533"/>
                  </a:lnTo>
                  <a:lnTo>
                    <a:pt x="5472" y="12094"/>
                  </a:lnTo>
                  <a:lnTo>
                    <a:pt x="5806" y="11665"/>
                  </a:lnTo>
                  <a:lnTo>
                    <a:pt x="6466" y="10860"/>
                  </a:lnTo>
                  <a:lnTo>
                    <a:pt x="7093" y="10075"/>
                  </a:lnTo>
                  <a:lnTo>
                    <a:pt x="7710" y="9301"/>
                  </a:lnTo>
                  <a:lnTo>
                    <a:pt x="8003" y="8914"/>
                  </a:lnTo>
                  <a:lnTo>
                    <a:pt x="8296" y="8516"/>
                  </a:lnTo>
                  <a:lnTo>
                    <a:pt x="8589" y="8119"/>
                  </a:lnTo>
                  <a:lnTo>
                    <a:pt x="8872" y="7700"/>
                  </a:lnTo>
                  <a:lnTo>
                    <a:pt x="9144" y="7271"/>
                  </a:lnTo>
                  <a:lnTo>
                    <a:pt x="9416" y="6822"/>
                  </a:lnTo>
                  <a:lnTo>
                    <a:pt x="9677" y="6351"/>
                  </a:lnTo>
                  <a:lnTo>
                    <a:pt x="9939" y="5859"/>
                  </a:lnTo>
                  <a:lnTo>
                    <a:pt x="10022" y="5660"/>
                  </a:lnTo>
                  <a:lnTo>
                    <a:pt x="10117" y="5441"/>
                  </a:lnTo>
                  <a:lnTo>
                    <a:pt x="10200" y="5200"/>
                  </a:lnTo>
                  <a:lnTo>
                    <a:pt x="10284" y="4938"/>
                  </a:lnTo>
                  <a:lnTo>
                    <a:pt x="10357" y="4666"/>
                  </a:lnTo>
                  <a:lnTo>
                    <a:pt x="10420" y="4374"/>
                  </a:lnTo>
                  <a:lnTo>
                    <a:pt x="10472" y="4081"/>
                  </a:lnTo>
                  <a:lnTo>
                    <a:pt x="10514" y="3788"/>
                  </a:lnTo>
                  <a:lnTo>
                    <a:pt x="10545" y="3495"/>
                  </a:lnTo>
                  <a:lnTo>
                    <a:pt x="10566" y="3202"/>
                  </a:lnTo>
                  <a:lnTo>
                    <a:pt x="10566" y="2919"/>
                  </a:lnTo>
                  <a:lnTo>
                    <a:pt x="10545" y="2658"/>
                  </a:lnTo>
                  <a:lnTo>
                    <a:pt x="10514" y="2396"/>
                  </a:lnTo>
                  <a:lnTo>
                    <a:pt x="10483" y="2281"/>
                  </a:lnTo>
                  <a:lnTo>
                    <a:pt x="10451" y="2166"/>
                  </a:lnTo>
                  <a:lnTo>
                    <a:pt x="10420" y="2062"/>
                  </a:lnTo>
                  <a:lnTo>
                    <a:pt x="10378" y="1957"/>
                  </a:lnTo>
                  <a:lnTo>
                    <a:pt x="10326" y="1863"/>
                  </a:lnTo>
                  <a:lnTo>
                    <a:pt x="10273" y="1769"/>
                  </a:lnTo>
                  <a:lnTo>
                    <a:pt x="10211" y="1685"/>
                  </a:lnTo>
                  <a:lnTo>
                    <a:pt x="10148" y="1601"/>
                  </a:lnTo>
                  <a:lnTo>
                    <a:pt x="10075" y="1528"/>
                  </a:lnTo>
                  <a:lnTo>
                    <a:pt x="10001" y="1465"/>
                  </a:lnTo>
                  <a:lnTo>
                    <a:pt x="9928" y="1403"/>
                  </a:lnTo>
                  <a:lnTo>
                    <a:pt x="9845" y="1340"/>
                  </a:lnTo>
                  <a:lnTo>
                    <a:pt x="9667" y="1235"/>
                  </a:lnTo>
                  <a:lnTo>
                    <a:pt x="9489" y="1162"/>
                  </a:lnTo>
                  <a:lnTo>
                    <a:pt x="9290" y="1099"/>
                  </a:lnTo>
                  <a:lnTo>
                    <a:pt x="9091" y="1057"/>
                  </a:lnTo>
                  <a:lnTo>
                    <a:pt x="8882" y="1036"/>
                  </a:lnTo>
                  <a:lnTo>
                    <a:pt x="8673" y="1026"/>
                  </a:lnTo>
                  <a:lnTo>
                    <a:pt x="8464" y="1047"/>
                  </a:lnTo>
                  <a:lnTo>
                    <a:pt x="8254" y="1078"/>
                  </a:lnTo>
                  <a:lnTo>
                    <a:pt x="8045" y="1131"/>
                  </a:lnTo>
                  <a:lnTo>
                    <a:pt x="7836" y="1193"/>
                  </a:lnTo>
                  <a:lnTo>
                    <a:pt x="7648" y="1277"/>
                  </a:lnTo>
                  <a:lnTo>
                    <a:pt x="7459" y="1382"/>
                  </a:lnTo>
                  <a:lnTo>
                    <a:pt x="7282" y="1497"/>
                  </a:lnTo>
                  <a:lnTo>
                    <a:pt x="7198" y="1570"/>
                  </a:lnTo>
                  <a:lnTo>
                    <a:pt x="7114" y="1643"/>
                  </a:lnTo>
                  <a:lnTo>
                    <a:pt x="6957" y="1821"/>
                  </a:lnTo>
                  <a:lnTo>
                    <a:pt x="6800" y="2020"/>
                  </a:lnTo>
                  <a:lnTo>
                    <a:pt x="6654" y="2239"/>
                  </a:lnTo>
                  <a:lnTo>
                    <a:pt x="6518" y="2470"/>
                  </a:lnTo>
                  <a:lnTo>
                    <a:pt x="6392" y="2710"/>
                  </a:lnTo>
                  <a:lnTo>
                    <a:pt x="6267" y="2951"/>
                  </a:lnTo>
                  <a:lnTo>
                    <a:pt x="6162" y="3202"/>
                  </a:lnTo>
                  <a:lnTo>
                    <a:pt x="5963" y="3652"/>
                  </a:lnTo>
                  <a:lnTo>
                    <a:pt x="5827" y="4028"/>
                  </a:lnTo>
                  <a:lnTo>
                    <a:pt x="5702" y="4394"/>
                  </a:lnTo>
                  <a:lnTo>
                    <a:pt x="5639" y="4164"/>
                  </a:lnTo>
                  <a:lnTo>
                    <a:pt x="5555" y="3903"/>
                  </a:lnTo>
                  <a:lnTo>
                    <a:pt x="5419" y="3568"/>
                  </a:lnTo>
                  <a:lnTo>
                    <a:pt x="5252" y="3160"/>
                  </a:lnTo>
                  <a:lnTo>
                    <a:pt x="5147" y="2940"/>
                  </a:lnTo>
                  <a:lnTo>
                    <a:pt x="5032" y="2710"/>
                  </a:lnTo>
                  <a:lnTo>
                    <a:pt x="4907" y="2470"/>
                  </a:lnTo>
                  <a:lnTo>
                    <a:pt x="4771" y="2229"/>
                  </a:lnTo>
                  <a:lnTo>
                    <a:pt x="4614" y="1978"/>
                  </a:lnTo>
                  <a:lnTo>
                    <a:pt x="4447" y="1716"/>
                  </a:lnTo>
                  <a:lnTo>
                    <a:pt x="4279" y="1476"/>
                  </a:lnTo>
                  <a:lnTo>
                    <a:pt x="4112" y="1267"/>
                  </a:lnTo>
                  <a:lnTo>
                    <a:pt x="3944" y="1068"/>
                  </a:lnTo>
                  <a:lnTo>
                    <a:pt x="3777" y="890"/>
                  </a:lnTo>
                  <a:lnTo>
                    <a:pt x="3620" y="744"/>
                  </a:lnTo>
                  <a:lnTo>
                    <a:pt x="3453" y="608"/>
                  </a:lnTo>
                  <a:lnTo>
                    <a:pt x="3285" y="492"/>
                  </a:lnTo>
                  <a:lnTo>
                    <a:pt x="3128" y="388"/>
                  </a:lnTo>
                  <a:lnTo>
                    <a:pt x="2961" y="304"/>
                  </a:lnTo>
                  <a:lnTo>
                    <a:pt x="2794" y="231"/>
                  </a:lnTo>
                  <a:lnTo>
                    <a:pt x="2616" y="179"/>
                  </a:lnTo>
                  <a:lnTo>
                    <a:pt x="2438" y="126"/>
                  </a:lnTo>
                  <a:lnTo>
                    <a:pt x="2250" y="84"/>
                  </a:lnTo>
                  <a:lnTo>
                    <a:pt x="2061" y="53"/>
                  </a:lnTo>
                  <a:lnTo>
                    <a:pt x="1863" y="32"/>
                  </a:lnTo>
                  <a:lnTo>
                    <a:pt x="1653" y="1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7;p28">
              <a:extLst>
                <a:ext uri="{FF2B5EF4-FFF2-40B4-BE49-F238E27FC236}">
                  <a16:creationId xmlns:a16="http://schemas.microsoft.com/office/drawing/2014/main" id="{487A50B7-9AE5-4F4E-9E25-E73B3765BDCD}"/>
                </a:ext>
              </a:extLst>
            </p:cNvPr>
            <p:cNvSpPr/>
            <p:nvPr/>
          </p:nvSpPr>
          <p:spPr>
            <a:xfrm>
              <a:off x="5108730" y="-1143048"/>
              <a:ext cx="576950" cy="637900"/>
            </a:xfrm>
            <a:custGeom>
              <a:avLst/>
              <a:gdLst/>
              <a:ahLst/>
              <a:cxnLst/>
              <a:rect l="l" t="t" r="r" b="b"/>
              <a:pathLst>
                <a:path w="23078" h="25516" extrusionOk="0">
                  <a:moveTo>
                    <a:pt x="9144" y="0"/>
                  </a:moveTo>
                  <a:lnTo>
                    <a:pt x="8997" y="3233"/>
                  </a:lnTo>
                  <a:lnTo>
                    <a:pt x="8688" y="10171"/>
                  </a:lnTo>
                  <a:lnTo>
                    <a:pt x="8688" y="10171"/>
                  </a:lnTo>
                  <a:lnTo>
                    <a:pt x="0" y="11487"/>
                  </a:lnTo>
                  <a:lnTo>
                    <a:pt x="2909" y="12690"/>
                  </a:lnTo>
                  <a:lnTo>
                    <a:pt x="5806" y="13914"/>
                  </a:lnTo>
                  <a:lnTo>
                    <a:pt x="8486" y="15055"/>
                  </a:lnTo>
                  <a:lnTo>
                    <a:pt x="8486" y="15055"/>
                  </a:lnTo>
                  <a:lnTo>
                    <a:pt x="8485" y="15096"/>
                  </a:lnTo>
                  <a:lnTo>
                    <a:pt x="8328" y="19270"/>
                  </a:lnTo>
                  <a:lnTo>
                    <a:pt x="8254" y="21174"/>
                  </a:lnTo>
                  <a:lnTo>
                    <a:pt x="8202" y="22879"/>
                  </a:lnTo>
                  <a:lnTo>
                    <a:pt x="8160" y="24344"/>
                  </a:lnTo>
                  <a:lnTo>
                    <a:pt x="8139" y="25515"/>
                  </a:lnTo>
                  <a:lnTo>
                    <a:pt x="8610" y="25003"/>
                  </a:lnTo>
                  <a:lnTo>
                    <a:pt x="9081" y="24480"/>
                  </a:lnTo>
                  <a:lnTo>
                    <a:pt x="9541" y="23957"/>
                  </a:lnTo>
                  <a:lnTo>
                    <a:pt x="9991" y="23423"/>
                  </a:lnTo>
                  <a:lnTo>
                    <a:pt x="10441" y="22890"/>
                  </a:lnTo>
                  <a:lnTo>
                    <a:pt x="10891" y="22335"/>
                  </a:lnTo>
                  <a:lnTo>
                    <a:pt x="11780" y="21237"/>
                  </a:lnTo>
                  <a:lnTo>
                    <a:pt x="12669" y="20107"/>
                  </a:lnTo>
                  <a:lnTo>
                    <a:pt x="13548" y="18977"/>
                  </a:lnTo>
                  <a:lnTo>
                    <a:pt x="14528" y="17707"/>
                  </a:lnTo>
                  <a:lnTo>
                    <a:pt x="14528" y="17707"/>
                  </a:lnTo>
                  <a:lnTo>
                    <a:pt x="17335" y="18967"/>
                  </a:lnTo>
                  <a:lnTo>
                    <a:pt x="20201" y="20274"/>
                  </a:lnTo>
                  <a:lnTo>
                    <a:pt x="23057" y="21592"/>
                  </a:lnTo>
                  <a:lnTo>
                    <a:pt x="17854" y="13517"/>
                  </a:lnTo>
                  <a:lnTo>
                    <a:pt x="17854" y="13517"/>
                  </a:lnTo>
                  <a:lnTo>
                    <a:pt x="18046" y="13286"/>
                  </a:lnTo>
                  <a:lnTo>
                    <a:pt x="18517" y="12721"/>
                  </a:lnTo>
                  <a:lnTo>
                    <a:pt x="18988" y="12177"/>
                  </a:lnTo>
                  <a:lnTo>
                    <a:pt x="19469" y="11623"/>
                  </a:lnTo>
                  <a:lnTo>
                    <a:pt x="19961" y="11089"/>
                  </a:lnTo>
                  <a:lnTo>
                    <a:pt x="20463" y="10556"/>
                  </a:lnTo>
                  <a:lnTo>
                    <a:pt x="20965" y="10022"/>
                  </a:lnTo>
                  <a:lnTo>
                    <a:pt x="21488" y="9499"/>
                  </a:lnTo>
                  <a:lnTo>
                    <a:pt x="22011" y="8987"/>
                  </a:lnTo>
                  <a:lnTo>
                    <a:pt x="22544" y="8484"/>
                  </a:lnTo>
                  <a:lnTo>
                    <a:pt x="23078" y="7993"/>
                  </a:lnTo>
                  <a:lnTo>
                    <a:pt x="15075" y="9204"/>
                  </a:lnTo>
                  <a:lnTo>
                    <a:pt x="15075" y="920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8;p28">
              <a:extLst>
                <a:ext uri="{FF2B5EF4-FFF2-40B4-BE49-F238E27FC236}">
                  <a16:creationId xmlns:a16="http://schemas.microsoft.com/office/drawing/2014/main" id="{1623739A-3779-4E48-81FC-F25C5F946BC8}"/>
                </a:ext>
              </a:extLst>
            </p:cNvPr>
            <p:cNvSpPr/>
            <p:nvPr/>
          </p:nvSpPr>
          <p:spPr>
            <a:xfrm>
              <a:off x="3007600" y="259550"/>
              <a:ext cx="418750" cy="462950"/>
            </a:xfrm>
            <a:custGeom>
              <a:avLst/>
              <a:gdLst/>
              <a:ahLst/>
              <a:cxnLst/>
              <a:rect l="l" t="t" r="r" b="b"/>
              <a:pathLst>
                <a:path w="16750" h="18518" extrusionOk="0">
                  <a:moveTo>
                    <a:pt x="10106" y="1"/>
                  </a:moveTo>
                  <a:lnTo>
                    <a:pt x="5801" y="6684"/>
                  </a:lnTo>
                  <a:lnTo>
                    <a:pt x="5801" y="6684"/>
                  </a:lnTo>
                  <a:lnTo>
                    <a:pt x="1" y="5807"/>
                  </a:lnTo>
                  <a:lnTo>
                    <a:pt x="388" y="6163"/>
                  </a:lnTo>
                  <a:lnTo>
                    <a:pt x="775" y="6529"/>
                  </a:lnTo>
                  <a:lnTo>
                    <a:pt x="1162" y="6905"/>
                  </a:lnTo>
                  <a:lnTo>
                    <a:pt x="1528" y="7282"/>
                  </a:lnTo>
                  <a:lnTo>
                    <a:pt x="1894" y="7658"/>
                  </a:lnTo>
                  <a:lnTo>
                    <a:pt x="2260" y="8046"/>
                  </a:lnTo>
                  <a:lnTo>
                    <a:pt x="2616" y="8443"/>
                  </a:lnTo>
                  <a:lnTo>
                    <a:pt x="2961" y="8841"/>
                  </a:lnTo>
                  <a:lnTo>
                    <a:pt x="3652" y="9646"/>
                  </a:lnTo>
                  <a:lnTo>
                    <a:pt x="3787" y="9811"/>
                  </a:lnTo>
                  <a:lnTo>
                    <a:pt x="11" y="15672"/>
                  </a:lnTo>
                  <a:lnTo>
                    <a:pt x="2083" y="14709"/>
                  </a:lnTo>
                  <a:lnTo>
                    <a:pt x="4164" y="13768"/>
                  </a:lnTo>
                  <a:lnTo>
                    <a:pt x="6204" y="12846"/>
                  </a:lnTo>
                  <a:lnTo>
                    <a:pt x="6204" y="12846"/>
                  </a:lnTo>
                  <a:lnTo>
                    <a:pt x="6916" y="13768"/>
                  </a:lnTo>
                  <a:lnTo>
                    <a:pt x="7554" y="14594"/>
                  </a:lnTo>
                  <a:lnTo>
                    <a:pt x="8192" y="15410"/>
                  </a:lnTo>
                  <a:lnTo>
                    <a:pt x="8841" y="16216"/>
                  </a:lnTo>
                  <a:lnTo>
                    <a:pt x="9500" y="17000"/>
                  </a:lnTo>
                  <a:lnTo>
                    <a:pt x="10159" y="17775"/>
                  </a:lnTo>
                  <a:lnTo>
                    <a:pt x="10494" y="18151"/>
                  </a:lnTo>
                  <a:lnTo>
                    <a:pt x="10839" y="18517"/>
                  </a:lnTo>
                  <a:lnTo>
                    <a:pt x="10818" y="17670"/>
                  </a:lnTo>
                  <a:lnTo>
                    <a:pt x="10797" y="16613"/>
                  </a:lnTo>
                  <a:lnTo>
                    <a:pt x="10703" y="13988"/>
                  </a:lnTo>
                  <a:lnTo>
                    <a:pt x="10588" y="10954"/>
                  </a:lnTo>
                  <a:lnTo>
                    <a:pt x="10587" y="10929"/>
                  </a:lnTo>
                  <a:lnTo>
                    <a:pt x="12533" y="10096"/>
                  </a:lnTo>
                  <a:lnTo>
                    <a:pt x="14636" y="9207"/>
                  </a:lnTo>
                  <a:lnTo>
                    <a:pt x="16749" y="8338"/>
                  </a:lnTo>
                  <a:lnTo>
                    <a:pt x="10444" y="7385"/>
                  </a:lnTo>
                  <a:lnTo>
                    <a:pt x="10444" y="7385"/>
                  </a:lnTo>
                  <a:lnTo>
                    <a:pt x="10222" y="2355"/>
                  </a:lnTo>
                  <a:lnTo>
                    <a:pt x="10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9;p28">
              <a:extLst>
                <a:ext uri="{FF2B5EF4-FFF2-40B4-BE49-F238E27FC236}">
                  <a16:creationId xmlns:a16="http://schemas.microsoft.com/office/drawing/2014/main" id="{3DD95452-EEDD-40B1-971C-E5EFDFFEF6F7}"/>
                </a:ext>
              </a:extLst>
            </p:cNvPr>
            <p:cNvSpPr/>
            <p:nvPr/>
          </p:nvSpPr>
          <p:spPr>
            <a:xfrm>
              <a:off x="4564370" y="-1170275"/>
              <a:ext cx="282475" cy="382650"/>
            </a:xfrm>
            <a:custGeom>
              <a:avLst/>
              <a:gdLst/>
              <a:ahLst/>
              <a:cxnLst/>
              <a:rect l="l" t="t" r="r" b="b"/>
              <a:pathLst>
                <a:path w="11299" h="15306" extrusionOk="0">
                  <a:moveTo>
                    <a:pt x="5315" y="1"/>
                  </a:moveTo>
                  <a:lnTo>
                    <a:pt x="5283" y="304"/>
                  </a:lnTo>
                  <a:lnTo>
                    <a:pt x="5252" y="639"/>
                  </a:lnTo>
                  <a:lnTo>
                    <a:pt x="5210" y="994"/>
                  </a:lnTo>
                  <a:lnTo>
                    <a:pt x="5158" y="1371"/>
                  </a:lnTo>
                  <a:lnTo>
                    <a:pt x="5095" y="1758"/>
                  </a:lnTo>
                  <a:lnTo>
                    <a:pt x="5022" y="2166"/>
                  </a:lnTo>
                  <a:lnTo>
                    <a:pt x="4938" y="2564"/>
                  </a:lnTo>
                  <a:lnTo>
                    <a:pt x="4854" y="2972"/>
                  </a:lnTo>
                  <a:lnTo>
                    <a:pt x="4760" y="3380"/>
                  </a:lnTo>
                  <a:lnTo>
                    <a:pt x="4656" y="3777"/>
                  </a:lnTo>
                  <a:lnTo>
                    <a:pt x="4541" y="4164"/>
                  </a:lnTo>
                  <a:lnTo>
                    <a:pt x="4426" y="4541"/>
                  </a:lnTo>
                  <a:lnTo>
                    <a:pt x="4300" y="4886"/>
                  </a:lnTo>
                  <a:lnTo>
                    <a:pt x="4164" y="5221"/>
                  </a:lnTo>
                  <a:lnTo>
                    <a:pt x="4028" y="5524"/>
                  </a:lnTo>
                  <a:lnTo>
                    <a:pt x="3882" y="5796"/>
                  </a:lnTo>
                  <a:lnTo>
                    <a:pt x="3829" y="5859"/>
                  </a:lnTo>
                  <a:lnTo>
                    <a:pt x="3766" y="5932"/>
                  </a:lnTo>
                  <a:lnTo>
                    <a:pt x="3683" y="5995"/>
                  </a:lnTo>
                  <a:lnTo>
                    <a:pt x="3589" y="6068"/>
                  </a:lnTo>
                  <a:lnTo>
                    <a:pt x="3484" y="6141"/>
                  </a:lnTo>
                  <a:lnTo>
                    <a:pt x="3369" y="6204"/>
                  </a:lnTo>
                  <a:lnTo>
                    <a:pt x="3097" y="6340"/>
                  </a:lnTo>
                  <a:lnTo>
                    <a:pt x="2794" y="6476"/>
                  </a:lnTo>
                  <a:lnTo>
                    <a:pt x="2469" y="6602"/>
                  </a:lnTo>
                  <a:lnTo>
                    <a:pt x="2124" y="6717"/>
                  </a:lnTo>
                  <a:lnTo>
                    <a:pt x="1779" y="6832"/>
                  </a:lnTo>
                  <a:lnTo>
                    <a:pt x="1120" y="7031"/>
                  </a:lnTo>
                  <a:lnTo>
                    <a:pt x="544" y="7188"/>
                  </a:lnTo>
                  <a:lnTo>
                    <a:pt x="0" y="7324"/>
                  </a:lnTo>
                  <a:lnTo>
                    <a:pt x="492" y="7522"/>
                  </a:lnTo>
                  <a:lnTo>
                    <a:pt x="1005" y="7742"/>
                  </a:lnTo>
                  <a:lnTo>
                    <a:pt x="1601" y="8024"/>
                  </a:lnTo>
                  <a:lnTo>
                    <a:pt x="1915" y="8171"/>
                  </a:lnTo>
                  <a:lnTo>
                    <a:pt x="2239" y="8338"/>
                  </a:lnTo>
                  <a:lnTo>
                    <a:pt x="2542" y="8506"/>
                  </a:lnTo>
                  <a:lnTo>
                    <a:pt x="2825" y="8673"/>
                  </a:lnTo>
                  <a:lnTo>
                    <a:pt x="3086" y="8851"/>
                  </a:lnTo>
                  <a:lnTo>
                    <a:pt x="3317" y="9018"/>
                  </a:lnTo>
                  <a:lnTo>
                    <a:pt x="3421" y="9102"/>
                  </a:lnTo>
                  <a:lnTo>
                    <a:pt x="3505" y="9186"/>
                  </a:lnTo>
                  <a:lnTo>
                    <a:pt x="3578" y="9259"/>
                  </a:lnTo>
                  <a:lnTo>
                    <a:pt x="3641" y="9343"/>
                  </a:lnTo>
                  <a:lnTo>
                    <a:pt x="3735" y="9479"/>
                  </a:lnTo>
                  <a:lnTo>
                    <a:pt x="3829" y="9635"/>
                  </a:lnTo>
                  <a:lnTo>
                    <a:pt x="3913" y="9803"/>
                  </a:lnTo>
                  <a:lnTo>
                    <a:pt x="4007" y="9991"/>
                  </a:lnTo>
                  <a:lnTo>
                    <a:pt x="4185" y="10399"/>
                  </a:lnTo>
                  <a:lnTo>
                    <a:pt x="4363" y="10849"/>
                  </a:lnTo>
                  <a:lnTo>
                    <a:pt x="4530" y="11320"/>
                  </a:lnTo>
                  <a:lnTo>
                    <a:pt x="4698" y="11822"/>
                  </a:lnTo>
                  <a:lnTo>
                    <a:pt x="4854" y="12335"/>
                  </a:lnTo>
                  <a:lnTo>
                    <a:pt x="5011" y="12826"/>
                  </a:lnTo>
                  <a:lnTo>
                    <a:pt x="5273" y="13778"/>
                  </a:lnTo>
                  <a:lnTo>
                    <a:pt x="5472" y="14563"/>
                  </a:lnTo>
                  <a:lnTo>
                    <a:pt x="5649" y="15306"/>
                  </a:lnTo>
                  <a:lnTo>
                    <a:pt x="5681" y="14981"/>
                  </a:lnTo>
                  <a:lnTo>
                    <a:pt x="5733" y="14594"/>
                  </a:lnTo>
                  <a:lnTo>
                    <a:pt x="5806" y="14113"/>
                  </a:lnTo>
                  <a:lnTo>
                    <a:pt x="5921" y="13527"/>
                  </a:lnTo>
                  <a:lnTo>
                    <a:pt x="5995" y="13203"/>
                  </a:lnTo>
                  <a:lnTo>
                    <a:pt x="6078" y="12878"/>
                  </a:lnTo>
                  <a:lnTo>
                    <a:pt x="6173" y="12533"/>
                  </a:lnTo>
                  <a:lnTo>
                    <a:pt x="6288" y="12178"/>
                  </a:lnTo>
                  <a:lnTo>
                    <a:pt x="6403" y="11822"/>
                  </a:lnTo>
                  <a:lnTo>
                    <a:pt x="6539" y="11456"/>
                  </a:lnTo>
                  <a:lnTo>
                    <a:pt x="6696" y="11090"/>
                  </a:lnTo>
                  <a:lnTo>
                    <a:pt x="6863" y="10734"/>
                  </a:lnTo>
                  <a:lnTo>
                    <a:pt x="7051" y="10378"/>
                  </a:lnTo>
                  <a:lnTo>
                    <a:pt x="7250" y="10023"/>
                  </a:lnTo>
                  <a:lnTo>
                    <a:pt x="7470" y="9688"/>
                  </a:lnTo>
                  <a:lnTo>
                    <a:pt x="7710" y="9364"/>
                  </a:lnTo>
                  <a:lnTo>
                    <a:pt x="7836" y="9207"/>
                  </a:lnTo>
                  <a:lnTo>
                    <a:pt x="7961" y="9050"/>
                  </a:lnTo>
                  <a:lnTo>
                    <a:pt x="8097" y="8903"/>
                  </a:lnTo>
                  <a:lnTo>
                    <a:pt x="8244" y="8767"/>
                  </a:lnTo>
                  <a:lnTo>
                    <a:pt x="8390" y="8631"/>
                  </a:lnTo>
                  <a:lnTo>
                    <a:pt x="8547" y="8495"/>
                  </a:lnTo>
                  <a:lnTo>
                    <a:pt x="8704" y="8370"/>
                  </a:lnTo>
                  <a:lnTo>
                    <a:pt x="8861" y="8255"/>
                  </a:lnTo>
                  <a:lnTo>
                    <a:pt x="9028" y="8140"/>
                  </a:lnTo>
                  <a:lnTo>
                    <a:pt x="9206" y="8035"/>
                  </a:lnTo>
                  <a:lnTo>
                    <a:pt x="9384" y="7941"/>
                  </a:lnTo>
                  <a:lnTo>
                    <a:pt x="9572" y="7847"/>
                  </a:lnTo>
                  <a:lnTo>
                    <a:pt x="9771" y="7763"/>
                  </a:lnTo>
                  <a:lnTo>
                    <a:pt x="9970" y="7690"/>
                  </a:lnTo>
                  <a:lnTo>
                    <a:pt x="10169" y="7627"/>
                  </a:lnTo>
                  <a:lnTo>
                    <a:pt x="10388" y="7575"/>
                  </a:lnTo>
                  <a:lnTo>
                    <a:pt x="10598" y="7533"/>
                  </a:lnTo>
                  <a:lnTo>
                    <a:pt x="10828" y="7491"/>
                  </a:lnTo>
                  <a:lnTo>
                    <a:pt x="11058" y="7470"/>
                  </a:lnTo>
                  <a:lnTo>
                    <a:pt x="11299" y="7449"/>
                  </a:lnTo>
                  <a:lnTo>
                    <a:pt x="11006" y="7397"/>
                  </a:lnTo>
                  <a:lnTo>
                    <a:pt x="10671" y="7313"/>
                  </a:lnTo>
                  <a:lnTo>
                    <a:pt x="10294" y="7198"/>
                  </a:lnTo>
                  <a:lnTo>
                    <a:pt x="9907" y="7072"/>
                  </a:lnTo>
                  <a:lnTo>
                    <a:pt x="9520" y="6947"/>
                  </a:lnTo>
                  <a:lnTo>
                    <a:pt x="9154" y="6811"/>
                  </a:lnTo>
                  <a:lnTo>
                    <a:pt x="8830" y="6696"/>
                  </a:lnTo>
                  <a:lnTo>
                    <a:pt x="8558" y="6581"/>
                  </a:lnTo>
                  <a:lnTo>
                    <a:pt x="8328" y="6476"/>
                  </a:lnTo>
                  <a:lnTo>
                    <a:pt x="8118" y="6372"/>
                  </a:lnTo>
                  <a:lnTo>
                    <a:pt x="7941" y="6256"/>
                  </a:lnTo>
                  <a:lnTo>
                    <a:pt x="7773" y="6141"/>
                  </a:lnTo>
                  <a:lnTo>
                    <a:pt x="7616" y="6005"/>
                  </a:lnTo>
                  <a:lnTo>
                    <a:pt x="7480" y="5869"/>
                  </a:lnTo>
                  <a:lnTo>
                    <a:pt x="7355" y="5733"/>
                  </a:lnTo>
                  <a:lnTo>
                    <a:pt x="7250" y="5577"/>
                  </a:lnTo>
                  <a:lnTo>
                    <a:pt x="7145" y="5420"/>
                  </a:lnTo>
                  <a:lnTo>
                    <a:pt x="7041" y="5252"/>
                  </a:lnTo>
                  <a:lnTo>
                    <a:pt x="6947" y="5074"/>
                  </a:lnTo>
                  <a:lnTo>
                    <a:pt x="6853" y="4886"/>
                  </a:lnTo>
                  <a:lnTo>
                    <a:pt x="6664" y="4478"/>
                  </a:lnTo>
                  <a:lnTo>
                    <a:pt x="6455" y="4028"/>
                  </a:lnTo>
                  <a:lnTo>
                    <a:pt x="6350" y="3788"/>
                  </a:lnTo>
                  <a:lnTo>
                    <a:pt x="6246" y="3547"/>
                  </a:lnTo>
                  <a:lnTo>
                    <a:pt x="6152" y="3306"/>
                  </a:lnTo>
                  <a:lnTo>
                    <a:pt x="6068" y="3055"/>
                  </a:lnTo>
                  <a:lnTo>
                    <a:pt x="5901" y="2564"/>
                  </a:lnTo>
                  <a:lnTo>
                    <a:pt x="5765" y="2051"/>
                  </a:lnTo>
                  <a:lnTo>
                    <a:pt x="5639" y="1549"/>
                  </a:lnTo>
                  <a:lnTo>
                    <a:pt x="5524" y="1026"/>
                  </a:lnTo>
                  <a:lnTo>
                    <a:pt x="53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0;p28">
              <a:extLst>
                <a:ext uri="{FF2B5EF4-FFF2-40B4-BE49-F238E27FC236}">
                  <a16:creationId xmlns:a16="http://schemas.microsoft.com/office/drawing/2014/main" id="{8A35A042-DDD3-490D-BBFF-9B4936A2E9FB}"/>
                </a:ext>
              </a:extLst>
            </p:cNvPr>
            <p:cNvSpPr/>
            <p:nvPr/>
          </p:nvSpPr>
          <p:spPr>
            <a:xfrm>
              <a:off x="5612200" y="2951250"/>
              <a:ext cx="282225" cy="382900"/>
            </a:xfrm>
            <a:custGeom>
              <a:avLst/>
              <a:gdLst/>
              <a:ahLst/>
              <a:cxnLst/>
              <a:rect l="l" t="t" r="r" b="b"/>
              <a:pathLst>
                <a:path w="11289" h="15316" extrusionOk="0">
                  <a:moveTo>
                    <a:pt x="5304" y="0"/>
                  </a:moveTo>
                  <a:lnTo>
                    <a:pt x="5283" y="314"/>
                  </a:lnTo>
                  <a:lnTo>
                    <a:pt x="5242" y="639"/>
                  </a:lnTo>
                  <a:lnTo>
                    <a:pt x="5200" y="1005"/>
                  </a:lnTo>
                  <a:lnTo>
                    <a:pt x="5147" y="1371"/>
                  </a:lnTo>
                  <a:lnTo>
                    <a:pt x="5085" y="1768"/>
                  </a:lnTo>
                  <a:lnTo>
                    <a:pt x="5011" y="2166"/>
                  </a:lnTo>
                  <a:lnTo>
                    <a:pt x="4928" y="2574"/>
                  </a:lnTo>
                  <a:lnTo>
                    <a:pt x="4844" y="2982"/>
                  </a:lnTo>
                  <a:lnTo>
                    <a:pt x="4750" y="3379"/>
                  </a:lnTo>
                  <a:lnTo>
                    <a:pt x="4645" y="3777"/>
                  </a:lnTo>
                  <a:lnTo>
                    <a:pt x="4530" y="4164"/>
                  </a:lnTo>
                  <a:lnTo>
                    <a:pt x="4415" y="4541"/>
                  </a:lnTo>
                  <a:lnTo>
                    <a:pt x="4290" y="4896"/>
                  </a:lnTo>
                  <a:lnTo>
                    <a:pt x="4154" y="5221"/>
                  </a:lnTo>
                  <a:lnTo>
                    <a:pt x="4018" y="5524"/>
                  </a:lnTo>
                  <a:lnTo>
                    <a:pt x="3871" y="5796"/>
                  </a:lnTo>
                  <a:lnTo>
                    <a:pt x="3829" y="5869"/>
                  </a:lnTo>
                  <a:lnTo>
                    <a:pt x="3756" y="5932"/>
                  </a:lnTo>
                  <a:lnTo>
                    <a:pt x="3683" y="6005"/>
                  </a:lnTo>
                  <a:lnTo>
                    <a:pt x="3589" y="6068"/>
                  </a:lnTo>
                  <a:lnTo>
                    <a:pt x="3474" y="6141"/>
                  </a:lnTo>
                  <a:lnTo>
                    <a:pt x="3359" y="6214"/>
                  </a:lnTo>
                  <a:lnTo>
                    <a:pt x="3087" y="6340"/>
                  </a:lnTo>
                  <a:lnTo>
                    <a:pt x="2783" y="6476"/>
                  </a:lnTo>
                  <a:lnTo>
                    <a:pt x="2459" y="6601"/>
                  </a:lnTo>
                  <a:lnTo>
                    <a:pt x="2114" y="6727"/>
                  </a:lnTo>
                  <a:lnTo>
                    <a:pt x="1768" y="6832"/>
                  </a:lnTo>
                  <a:lnTo>
                    <a:pt x="1109" y="7030"/>
                  </a:lnTo>
                  <a:lnTo>
                    <a:pt x="545" y="7187"/>
                  </a:lnTo>
                  <a:lnTo>
                    <a:pt x="1" y="7323"/>
                  </a:lnTo>
                  <a:lnTo>
                    <a:pt x="482" y="7522"/>
                  </a:lnTo>
                  <a:lnTo>
                    <a:pt x="994" y="7742"/>
                  </a:lnTo>
                  <a:lnTo>
                    <a:pt x="1591" y="8024"/>
                  </a:lnTo>
                  <a:lnTo>
                    <a:pt x="1915" y="8181"/>
                  </a:lnTo>
                  <a:lnTo>
                    <a:pt x="2229" y="8338"/>
                  </a:lnTo>
                  <a:lnTo>
                    <a:pt x="2532" y="8505"/>
                  </a:lnTo>
                  <a:lnTo>
                    <a:pt x="2815" y="8683"/>
                  </a:lnTo>
                  <a:lnTo>
                    <a:pt x="3087" y="8851"/>
                  </a:lnTo>
                  <a:lnTo>
                    <a:pt x="3317" y="9018"/>
                  </a:lnTo>
                  <a:lnTo>
                    <a:pt x="3411" y="9102"/>
                  </a:lnTo>
                  <a:lnTo>
                    <a:pt x="3495" y="9185"/>
                  </a:lnTo>
                  <a:lnTo>
                    <a:pt x="3578" y="9269"/>
                  </a:lnTo>
                  <a:lnTo>
                    <a:pt x="3641" y="9342"/>
                  </a:lnTo>
                  <a:lnTo>
                    <a:pt x="3725" y="9478"/>
                  </a:lnTo>
                  <a:lnTo>
                    <a:pt x="3819" y="9635"/>
                  </a:lnTo>
                  <a:lnTo>
                    <a:pt x="3913" y="9803"/>
                  </a:lnTo>
                  <a:lnTo>
                    <a:pt x="3997" y="9991"/>
                  </a:lnTo>
                  <a:lnTo>
                    <a:pt x="4175" y="10399"/>
                  </a:lnTo>
                  <a:lnTo>
                    <a:pt x="4352" y="10849"/>
                  </a:lnTo>
                  <a:lnTo>
                    <a:pt x="4530" y="11330"/>
                  </a:lnTo>
                  <a:lnTo>
                    <a:pt x="4698" y="11832"/>
                  </a:lnTo>
                  <a:lnTo>
                    <a:pt x="4855" y="12334"/>
                  </a:lnTo>
                  <a:lnTo>
                    <a:pt x="5001" y="12836"/>
                  </a:lnTo>
                  <a:lnTo>
                    <a:pt x="5263" y="13778"/>
                  </a:lnTo>
                  <a:lnTo>
                    <a:pt x="5461" y="14573"/>
                  </a:lnTo>
                  <a:lnTo>
                    <a:pt x="5639" y="15316"/>
                  </a:lnTo>
                  <a:lnTo>
                    <a:pt x="5671" y="14981"/>
                  </a:lnTo>
                  <a:lnTo>
                    <a:pt x="5723" y="14604"/>
                  </a:lnTo>
                  <a:lnTo>
                    <a:pt x="5796" y="14113"/>
                  </a:lnTo>
                  <a:lnTo>
                    <a:pt x="5911" y="13527"/>
                  </a:lnTo>
                  <a:lnTo>
                    <a:pt x="5984" y="13213"/>
                  </a:lnTo>
                  <a:lnTo>
                    <a:pt x="6068" y="12878"/>
                  </a:lnTo>
                  <a:lnTo>
                    <a:pt x="6173" y="12533"/>
                  </a:lnTo>
                  <a:lnTo>
                    <a:pt x="6277" y="12177"/>
                  </a:lnTo>
                  <a:lnTo>
                    <a:pt x="6403" y="11822"/>
                  </a:lnTo>
                  <a:lnTo>
                    <a:pt x="6539" y="11455"/>
                  </a:lnTo>
                  <a:lnTo>
                    <a:pt x="6685" y="11100"/>
                  </a:lnTo>
                  <a:lnTo>
                    <a:pt x="6853" y="10734"/>
                  </a:lnTo>
                  <a:lnTo>
                    <a:pt x="7041" y="10378"/>
                  </a:lnTo>
                  <a:lnTo>
                    <a:pt x="7240" y="10033"/>
                  </a:lnTo>
                  <a:lnTo>
                    <a:pt x="7459" y="9688"/>
                  </a:lnTo>
                  <a:lnTo>
                    <a:pt x="7700" y="9363"/>
                  </a:lnTo>
                  <a:lnTo>
                    <a:pt x="7826" y="9206"/>
                  </a:lnTo>
                  <a:lnTo>
                    <a:pt x="7962" y="9060"/>
                  </a:lnTo>
                  <a:lnTo>
                    <a:pt x="8098" y="8913"/>
                  </a:lnTo>
                  <a:lnTo>
                    <a:pt x="8234" y="8767"/>
                  </a:lnTo>
                  <a:lnTo>
                    <a:pt x="8380" y="8631"/>
                  </a:lnTo>
                  <a:lnTo>
                    <a:pt x="8537" y="8505"/>
                  </a:lnTo>
                  <a:lnTo>
                    <a:pt x="8694" y="8380"/>
                  </a:lnTo>
                  <a:lnTo>
                    <a:pt x="8861" y="8254"/>
                  </a:lnTo>
                  <a:lnTo>
                    <a:pt x="9029" y="8139"/>
                  </a:lnTo>
                  <a:lnTo>
                    <a:pt x="9196" y="8035"/>
                  </a:lnTo>
                  <a:lnTo>
                    <a:pt x="9384" y="7940"/>
                  </a:lnTo>
                  <a:lnTo>
                    <a:pt x="9573" y="7857"/>
                  </a:lnTo>
                  <a:lnTo>
                    <a:pt x="9761" y="7773"/>
                  </a:lnTo>
                  <a:lnTo>
                    <a:pt x="9960" y="7700"/>
                  </a:lnTo>
                  <a:lnTo>
                    <a:pt x="10169" y="7637"/>
                  </a:lnTo>
                  <a:lnTo>
                    <a:pt x="10378" y="7574"/>
                  </a:lnTo>
                  <a:lnTo>
                    <a:pt x="10598" y="7532"/>
                  </a:lnTo>
                  <a:lnTo>
                    <a:pt x="10817" y="7501"/>
                  </a:lnTo>
                  <a:lnTo>
                    <a:pt x="11048" y="7470"/>
                  </a:lnTo>
                  <a:lnTo>
                    <a:pt x="11288" y="7459"/>
                  </a:lnTo>
                  <a:lnTo>
                    <a:pt x="11006" y="7397"/>
                  </a:lnTo>
                  <a:lnTo>
                    <a:pt x="10661" y="7313"/>
                  </a:lnTo>
                  <a:lnTo>
                    <a:pt x="10294" y="7208"/>
                  </a:lnTo>
                  <a:lnTo>
                    <a:pt x="9907" y="7083"/>
                  </a:lnTo>
                  <a:lnTo>
                    <a:pt x="9520" y="6947"/>
                  </a:lnTo>
                  <a:lnTo>
                    <a:pt x="9154" y="6821"/>
                  </a:lnTo>
                  <a:lnTo>
                    <a:pt x="8819" y="6696"/>
                  </a:lnTo>
                  <a:lnTo>
                    <a:pt x="8547" y="6591"/>
                  </a:lnTo>
                  <a:lnTo>
                    <a:pt x="8317" y="6486"/>
                  </a:lnTo>
                  <a:lnTo>
                    <a:pt x="8118" y="6371"/>
                  </a:lnTo>
                  <a:lnTo>
                    <a:pt x="7930" y="6267"/>
                  </a:lnTo>
                  <a:lnTo>
                    <a:pt x="7763" y="6141"/>
                  </a:lnTo>
                  <a:lnTo>
                    <a:pt x="7606" y="6016"/>
                  </a:lnTo>
                  <a:lnTo>
                    <a:pt x="7480" y="5880"/>
                  </a:lnTo>
                  <a:lnTo>
                    <a:pt x="7355" y="5733"/>
                  </a:lnTo>
                  <a:lnTo>
                    <a:pt x="7240" y="5587"/>
                  </a:lnTo>
                  <a:lnTo>
                    <a:pt x="7135" y="5430"/>
                  </a:lnTo>
                  <a:lnTo>
                    <a:pt x="7030" y="5262"/>
                  </a:lnTo>
                  <a:lnTo>
                    <a:pt x="6936" y="5085"/>
                  </a:lnTo>
                  <a:lnTo>
                    <a:pt x="6842" y="4896"/>
                  </a:lnTo>
                  <a:lnTo>
                    <a:pt x="6654" y="4488"/>
                  </a:lnTo>
                  <a:lnTo>
                    <a:pt x="6445" y="4038"/>
                  </a:lnTo>
                  <a:lnTo>
                    <a:pt x="6340" y="3798"/>
                  </a:lnTo>
                  <a:lnTo>
                    <a:pt x="6235" y="3557"/>
                  </a:lnTo>
                  <a:lnTo>
                    <a:pt x="6141" y="3306"/>
                  </a:lnTo>
                  <a:lnTo>
                    <a:pt x="6058" y="3066"/>
                  </a:lnTo>
                  <a:lnTo>
                    <a:pt x="5890" y="2563"/>
                  </a:lnTo>
                  <a:lnTo>
                    <a:pt x="5754" y="2061"/>
                  </a:lnTo>
                  <a:lnTo>
                    <a:pt x="5629" y="1549"/>
                  </a:lnTo>
                  <a:lnTo>
                    <a:pt x="5514" y="1036"/>
                  </a:lnTo>
                  <a:lnTo>
                    <a:pt x="5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1;p28">
              <a:extLst>
                <a:ext uri="{FF2B5EF4-FFF2-40B4-BE49-F238E27FC236}">
                  <a16:creationId xmlns:a16="http://schemas.microsoft.com/office/drawing/2014/main" id="{DFF1D1F8-98E8-435C-B081-1732E2261496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6905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28475" y="2117513"/>
            <a:ext cx="4101600" cy="908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!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613916" y="-2"/>
            <a:ext cx="4101452" cy="5143375"/>
            <a:chOff x="613916" y="-2"/>
            <a:chExt cx="4101452" cy="5143375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5"/>
            <p:cNvGrpSpPr/>
            <p:nvPr/>
          </p:nvGrpSpPr>
          <p:grpSpPr>
            <a:xfrm>
              <a:off x="1061645" y="1280319"/>
              <a:ext cx="3206012" cy="3863054"/>
              <a:chOff x="1636125" y="238125"/>
              <a:chExt cx="4347725" cy="5238750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1636125" y="4663775"/>
                <a:ext cx="4347725" cy="813100"/>
              </a:xfrm>
              <a:custGeom>
                <a:avLst/>
                <a:gdLst/>
                <a:ahLst/>
                <a:cxnLst/>
                <a:rect l="l" t="t" r="r" b="b"/>
                <a:pathLst>
                  <a:path w="173909" h="32524" extrusionOk="0">
                    <a:moveTo>
                      <a:pt x="64014" y="0"/>
                    </a:moveTo>
                    <a:lnTo>
                      <a:pt x="0" y="32297"/>
                    </a:lnTo>
                    <a:lnTo>
                      <a:pt x="173909" y="32524"/>
                    </a:lnTo>
                    <a:lnTo>
                      <a:pt x="173909" y="32524"/>
                    </a:lnTo>
                    <a:lnTo>
                      <a:pt x="1085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50450" y="4437125"/>
                <a:ext cx="947325" cy="855975"/>
              </a:xfrm>
              <a:custGeom>
                <a:avLst/>
                <a:gdLst/>
                <a:ahLst/>
                <a:cxnLst/>
                <a:rect l="l" t="t" r="r" b="b"/>
                <a:pathLst>
                  <a:path w="37893" h="34239" extrusionOk="0">
                    <a:moveTo>
                      <a:pt x="15441" y="0"/>
                    </a:moveTo>
                    <a:lnTo>
                      <a:pt x="0" y="13245"/>
                    </a:lnTo>
                    <a:lnTo>
                      <a:pt x="0" y="16687"/>
                    </a:lnTo>
                    <a:lnTo>
                      <a:pt x="19634" y="34238"/>
                    </a:lnTo>
                    <a:lnTo>
                      <a:pt x="37893" y="21688"/>
                    </a:lnTo>
                    <a:lnTo>
                      <a:pt x="14789" y="9633"/>
                    </a:lnTo>
                    <a:lnTo>
                      <a:pt x="15441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794925" y="4437125"/>
                <a:ext cx="947325" cy="855975"/>
              </a:xfrm>
              <a:custGeom>
                <a:avLst/>
                <a:gdLst/>
                <a:ahLst/>
                <a:cxnLst/>
                <a:rect l="l" t="t" r="r" b="b"/>
                <a:pathLst>
                  <a:path w="37893" h="34239" extrusionOk="0">
                    <a:moveTo>
                      <a:pt x="22453" y="0"/>
                    </a:moveTo>
                    <a:lnTo>
                      <a:pt x="23104" y="9633"/>
                    </a:lnTo>
                    <a:lnTo>
                      <a:pt x="0" y="21688"/>
                    </a:lnTo>
                    <a:lnTo>
                      <a:pt x="18260" y="34238"/>
                    </a:lnTo>
                    <a:lnTo>
                      <a:pt x="37893" y="16687"/>
                    </a:lnTo>
                    <a:lnTo>
                      <a:pt x="37893" y="13245"/>
                    </a:lnTo>
                    <a:lnTo>
                      <a:pt x="22453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177950" y="2183025"/>
                <a:ext cx="664025" cy="8035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32143" extrusionOk="0">
                    <a:moveTo>
                      <a:pt x="11148" y="1"/>
                    </a:moveTo>
                    <a:lnTo>
                      <a:pt x="10808" y="15"/>
                    </a:lnTo>
                    <a:lnTo>
                      <a:pt x="10483" y="29"/>
                    </a:lnTo>
                    <a:lnTo>
                      <a:pt x="10143" y="58"/>
                    </a:lnTo>
                    <a:lnTo>
                      <a:pt x="9803" y="86"/>
                    </a:lnTo>
                    <a:lnTo>
                      <a:pt x="9463" y="142"/>
                    </a:lnTo>
                    <a:lnTo>
                      <a:pt x="9123" y="199"/>
                    </a:lnTo>
                    <a:lnTo>
                      <a:pt x="8783" y="284"/>
                    </a:lnTo>
                    <a:lnTo>
                      <a:pt x="8443" y="369"/>
                    </a:lnTo>
                    <a:lnTo>
                      <a:pt x="8103" y="482"/>
                    </a:lnTo>
                    <a:lnTo>
                      <a:pt x="7749" y="610"/>
                    </a:lnTo>
                    <a:lnTo>
                      <a:pt x="7409" y="737"/>
                    </a:lnTo>
                    <a:lnTo>
                      <a:pt x="7069" y="893"/>
                    </a:lnTo>
                    <a:lnTo>
                      <a:pt x="6715" y="1063"/>
                    </a:lnTo>
                    <a:lnTo>
                      <a:pt x="6375" y="1262"/>
                    </a:lnTo>
                    <a:lnTo>
                      <a:pt x="6035" y="1460"/>
                    </a:lnTo>
                    <a:lnTo>
                      <a:pt x="5695" y="1687"/>
                    </a:lnTo>
                    <a:lnTo>
                      <a:pt x="5355" y="1927"/>
                    </a:lnTo>
                    <a:lnTo>
                      <a:pt x="5015" y="2196"/>
                    </a:lnTo>
                    <a:lnTo>
                      <a:pt x="4675" y="2480"/>
                    </a:lnTo>
                    <a:lnTo>
                      <a:pt x="4349" y="2777"/>
                    </a:lnTo>
                    <a:lnTo>
                      <a:pt x="4023" y="3103"/>
                    </a:lnTo>
                    <a:lnTo>
                      <a:pt x="3697" y="3457"/>
                    </a:lnTo>
                    <a:lnTo>
                      <a:pt x="3371" y="3826"/>
                    </a:lnTo>
                    <a:lnTo>
                      <a:pt x="3046" y="4208"/>
                    </a:lnTo>
                    <a:lnTo>
                      <a:pt x="2805" y="4520"/>
                    </a:lnTo>
                    <a:lnTo>
                      <a:pt x="2578" y="4831"/>
                    </a:lnTo>
                    <a:lnTo>
                      <a:pt x="2366" y="5157"/>
                    </a:lnTo>
                    <a:lnTo>
                      <a:pt x="2153" y="5469"/>
                    </a:lnTo>
                    <a:lnTo>
                      <a:pt x="1955" y="5795"/>
                    </a:lnTo>
                    <a:lnTo>
                      <a:pt x="1771" y="6120"/>
                    </a:lnTo>
                    <a:lnTo>
                      <a:pt x="1601" y="6446"/>
                    </a:lnTo>
                    <a:lnTo>
                      <a:pt x="1431" y="6772"/>
                    </a:lnTo>
                    <a:lnTo>
                      <a:pt x="1275" y="7112"/>
                    </a:lnTo>
                    <a:lnTo>
                      <a:pt x="1119" y="7452"/>
                    </a:lnTo>
                    <a:lnTo>
                      <a:pt x="992" y="7792"/>
                    </a:lnTo>
                    <a:lnTo>
                      <a:pt x="864" y="8132"/>
                    </a:lnTo>
                    <a:lnTo>
                      <a:pt x="737" y="8472"/>
                    </a:lnTo>
                    <a:lnTo>
                      <a:pt x="623" y="8826"/>
                    </a:lnTo>
                    <a:lnTo>
                      <a:pt x="524" y="9166"/>
                    </a:lnTo>
                    <a:lnTo>
                      <a:pt x="439" y="9520"/>
                    </a:lnTo>
                    <a:lnTo>
                      <a:pt x="354" y="9874"/>
                    </a:lnTo>
                    <a:lnTo>
                      <a:pt x="283" y="10228"/>
                    </a:lnTo>
                    <a:lnTo>
                      <a:pt x="213" y="10582"/>
                    </a:lnTo>
                    <a:lnTo>
                      <a:pt x="156" y="10937"/>
                    </a:lnTo>
                    <a:lnTo>
                      <a:pt x="113" y="11291"/>
                    </a:lnTo>
                    <a:lnTo>
                      <a:pt x="71" y="11659"/>
                    </a:lnTo>
                    <a:lnTo>
                      <a:pt x="14" y="12381"/>
                    </a:lnTo>
                    <a:lnTo>
                      <a:pt x="0" y="13104"/>
                    </a:lnTo>
                    <a:lnTo>
                      <a:pt x="14" y="13826"/>
                    </a:lnTo>
                    <a:lnTo>
                      <a:pt x="57" y="14549"/>
                    </a:lnTo>
                    <a:lnTo>
                      <a:pt x="142" y="15271"/>
                    </a:lnTo>
                    <a:lnTo>
                      <a:pt x="241" y="16008"/>
                    </a:lnTo>
                    <a:lnTo>
                      <a:pt x="383" y="16716"/>
                    </a:lnTo>
                    <a:lnTo>
                      <a:pt x="538" y="17439"/>
                    </a:lnTo>
                    <a:lnTo>
                      <a:pt x="737" y="18147"/>
                    </a:lnTo>
                    <a:lnTo>
                      <a:pt x="963" y="18855"/>
                    </a:lnTo>
                    <a:lnTo>
                      <a:pt x="1204" y="19563"/>
                    </a:lnTo>
                    <a:lnTo>
                      <a:pt x="1487" y="20257"/>
                    </a:lnTo>
                    <a:lnTo>
                      <a:pt x="1785" y="20937"/>
                    </a:lnTo>
                    <a:lnTo>
                      <a:pt x="2111" y="21617"/>
                    </a:lnTo>
                    <a:lnTo>
                      <a:pt x="2451" y="22269"/>
                    </a:lnTo>
                    <a:lnTo>
                      <a:pt x="2833" y="22921"/>
                    </a:lnTo>
                    <a:lnTo>
                      <a:pt x="3216" y="23558"/>
                    </a:lnTo>
                    <a:lnTo>
                      <a:pt x="3641" y="24181"/>
                    </a:lnTo>
                    <a:lnTo>
                      <a:pt x="4080" y="24790"/>
                    </a:lnTo>
                    <a:lnTo>
                      <a:pt x="4533" y="25385"/>
                    </a:lnTo>
                    <a:lnTo>
                      <a:pt x="5015" y="25966"/>
                    </a:lnTo>
                    <a:lnTo>
                      <a:pt x="5510" y="26519"/>
                    </a:lnTo>
                    <a:lnTo>
                      <a:pt x="6020" y="27057"/>
                    </a:lnTo>
                    <a:lnTo>
                      <a:pt x="6559" y="27567"/>
                    </a:lnTo>
                    <a:lnTo>
                      <a:pt x="7111" y="28063"/>
                    </a:lnTo>
                    <a:lnTo>
                      <a:pt x="7678" y="28530"/>
                    </a:lnTo>
                    <a:lnTo>
                      <a:pt x="8259" y="28983"/>
                    </a:lnTo>
                    <a:lnTo>
                      <a:pt x="8854" y="29394"/>
                    </a:lnTo>
                    <a:lnTo>
                      <a:pt x="9463" y="29791"/>
                    </a:lnTo>
                    <a:lnTo>
                      <a:pt x="10100" y="30173"/>
                    </a:lnTo>
                    <a:lnTo>
                      <a:pt x="10738" y="30513"/>
                    </a:lnTo>
                    <a:lnTo>
                      <a:pt x="11375" y="30825"/>
                    </a:lnTo>
                    <a:lnTo>
                      <a:pt x="12041" y="31108"/>
                    </a:lnTo>
                    <a:lnTo>
                      <a:pt x="12707" y="31349"/>
                    </a:lnTo>
                    <a:lnTo>
                      <a:pt x="13046" y="31462"/>
                    </a:lnTo>
                    <a:lnTo>
                      <a:pt x="13401" y="31576"/>
                    </a:lnTo>
                    <a:lnTo>
                      <a:pt x="13741" y="31675"/>
                    </a:lnTo>
                    <a:lnTo>
                      <a:pt x="14081" y="31760"/>
                    </a:lnTo>
                    <a:lnTo>
                      <a:pt x="14435" y="31831"/>
                    </a:lnTo>
                    <a:lnTo>
                      <a:pt x="14789" y="31902"/>
                    </a:lnTo>
                    <a:lnTo>
                      <a:pt x="15143" y="31972"/>
                    </a:lnTo>
                    <a:lnTo>
                      <a:pt x="15497" y="32015"/>
                    </a:lnTo>
                    <a:lnTo>
                      <a:pt x="15851" y="32071"/>
                    </a:lnTo>
                    <a:lnTo>
                      <a:pt x="16205" y="32100"/>
                    </a:lnTo>
                    <a:lnTo>
                      <a:pt x="16574" y="32128"/>
                    </a:lnTo>
                    <a:lnTo>
                      <a:pt x="16928" y="32142"/>
                    </a:lnTo>
                    <a:lnTo>
                      <a:pt x="17650" y="32142"/>
                    </a:lnTo>
                    <a:lnTo>
                      <a:pt x="18019" y="32128"/>
                    </a:lnTo>
                    <a:lnTo>
                      <a:pt x="18387" y="32100"/>
                    </a:lnTo>
                    <a:lnTo>
                      <a:pt x="18755" y="32071"/>
                    </a:lnTo>
                    <a:lnTo>
                      <a:pt x="19123" y="32029"/>
                    </a:lnTo>
                    <a:lnTo>
                      <a:pt x="19492" y="31972"/>
                    </a:lnTo>
                    <a:lnTo>
                      <a:pt x="19860" y="31902"/>
                    </a:lnTo>
                    <a:lnTo>
                      <a:pt x="20228" y="31831"/>
                    </a:lnTo>
                    <a:lnTo>
                      <a:pt x="20611" y="31746"/>
                    </a:lnTo>
                    <a:lnTo>
                      <a:pt x="20979" y="31647"/>
                    </a:lnTo>
                    <a:lnTo>
                      <a:pt x="21347" y="31533"/>
                    </a:lnTo>
                    <a:lnTo>
                      <a:pt x="21716" y="31420"/>
                    </a:lnTo>
                    <a:lnTo>
                      <a:pt x="22098" y="31278"/>
                    </a:lnTo>
                    <a:lnTo>
                      <a:pt x="22466" y="31137"/>
                    </a:lnTo>
                    <a:lnTo>
                      <a:pt x="22835" y="30981"/>
                    </a:lnTo>
                    <a:lnTo>
                      <a:pt x="23217" y="30825"/>
                    </a:lnTo>
                    <a:lnTo>
                      <a:pt x="23586" y="30641"/>
                    </a:lnTo>
                    <a:lnTo>
                      <a:pt x="23968" y="30442"/>
                    </a:lnTo>
                    <a:lnTo>
                      <a:pt x="24336" y="30244"/>
                    </a:lnTo>
                    <a:lnTo>
                      <a:pt x="24705" y="30032"/>
                    </a:lnTo>
                    <a:lnTo>
                      <a:pt x="25073" y="29805"/>
                    </a:lnTo>
                    <a:lnTo>
                      <a:pt x="25455" y="29564"/>
                    </a:lnTo>
                    <a:lnTo>
                      <a:pt x="25824" y="29309"/>
                    </a:lnTo>
                    <a:lnTo>
                      <a:pt x="26192" y="29040"/>
                    </a:lnTo>
                    <a:lnTo>
                      <a:pt x="26560" y="28771"/>
                    </a:lnTo>
                    <a:lnTo>
                      <a:pt x="19180" y="2862"/>
                    </a:lnTo>
                    <a:lnTo>
                      <a:pt x="19067" y="2777"/>
                    </a:lnTo>
                    <a:lnTo>
                      <a:pt x="18769" y="2565"/>
                    </a:lnTo>
                    <a:lnTo>
                      <a:pt x="18274" y="2239"/>
                    </a:lnTo>
                    <a:lnTo>
                      <a:pt x="17962" y="2055"/>
                    </a:lnTo>
                    <a:lnTo>
                      <a:pt x="17622" y="1857"/>
                    </a:lnTo>
                    <a:lnTo>
                      <a:pt x="17225" y="1658"/>
                    </a:lnTo>
                    <a:lnTo>
                      <a:pt x="16814" y="1446"/>
                    </a:lnTo>
                    <a:lnTo>
                      <a:pt x="16361" y="1233"/>
                    </a:lnTo>
                    <a:lnTo>
                      <a:pt x="15865" y="1021"/>
                    </a:lnTo>
                    <a:lnTo>
                      <a:pt x="15355" y="822"/>
                    </a:lnTo>
                    <a:lnTo>
                      <a:pt x="14817" y="638"/>
                    </a:lnTo>
                    <a:lnTo>
                      <a:pt x="14251" y="454"/>
                    </a:lnTo>
                    <a:lnTo>
                      <a:pt x="13670" y="312"/>
                    </a:lnTo>
                    <a:lnTo>
                      <a:pt x="13061" y="185"/>
                    </a:lnTo>
                    <a:lnTo>
                      <a:pt x="12749" y="128"/>
                    </a:lnTo>
                    <a:lnTo>
                      <a:pt x="12437" y="86"/>
                    </a:lnTo>
                    <a:lnTo>
                      <a:pt x="12112" y="58"/>
                    </a:lnTo>
                    <a:lnTo>
                      <a:pt x="11800" y="29"/>
                    </a:lnTo>
                    <a:lnTo>
                      <a:pt x="11474" y="15"/>
                    </a:lnTo>
                    <a:lnTo>
                      <a:pt x="11148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4725" y="2443325"/>
                <a:ext cx="418250" cy="301400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2056" extrusionOk="0">
                    <a:moveTo>
                      <a:pt x="539" y="0"/>
                    </a:moveTo>
                    <a:lnTo>
                      <a:pt x="425" y="29"/>
                    </a:lnTo>
                    <a:lnTo>
                      <a:pt x="312" y="71"/>
                    </a:lnTo>
                    <a:lnTo>
                      <a:pt x="213" y="142"/>
                    </a:lnTo>
                    <a:lnTo>
                      <a:pt x="142" y="227"/>
                    </a:lnTo>
                    <a:lnTo>
                      <a:pt x="71" y="326"/>
                    </a:lnTo>
                    <a:lnTo>
                      <a:pt x="29" y="440"/>
                    </a:lnTo>
                    <a:lnTo>
                      <a:pt x="0" y="553"/>
                    </a:lnTo>
                    <a:lnTo>
                      <a:pt x="0" y="680"/>
                    </a:lnTo>
                    <a:lnTo>
                      <a:pt x="29" y="808"/>
                    </a:lnTo>
                    <a:lnTo>
                      <a:pt x="71" y="907"/>
                    </a:lnTo>
                    <a:lnTo>
                      <a:pt x="142" y="1006"/>
                    </a:lnTo>
                    <a:lnTo>
                      <a:pt x="227" y="1091"/>
                    </a:lnTo>
                    <a:lnTo>
                      <a:pt x="326" y="1162"/>
                    </a:lnTo>
                    <a:lnTo>
                      <a:pt x="439" y="1205"/>
                    </a:lnTo>
                    <a:lnTo>
                      <a:pt x="567" y="1233"/>
                    </a:lnTo>
                    <a:lnTo>
                      <a:pt x="680" y="1233"/>
                    </a:lnTo>
                    <a:lnTo>
                      <a:pt x="1020" y="1290"/>
                    </a:lnTo>
                    <a:lnTo>
                      <a:pt x="1544" y="1375"/>
                    </a:lnTo>
                    <a:lnTo>
                      <a:pt x="2238" y="1516"/>
                    </a:lnTo>
                    <a:lnTo>
                      <a:pt x="2649" y="1615"/>
                    </a:lnTo>
                    <a:lnTo>
                      <a:pt x="3088" y="1729"/>
                    </a:lnTo>
                    <a:lnTo>
                      <a:pt x="3556" y="1870"/>
                    </a:lnTo>
                    <a:lnTo>
                      <a:pt x="4052" y="2026"/>
                    </a:lnTo>
                    <a:lnTo>
                      <a:pt x="4562" y="2196"/>
                    </a:lnTo>
                    <a:lnTo>
                      <a:pt x="5100" y="2394"/>
                    </a:lnTo>
                    <a:lnTo>
                      <a:pt x="5667" y="2621"/>
                    </a:lnTo>
                    <a:lnTo>
                      <a:pt x="6247" y="2876"/>
                    </a:lnTo>
                    <a:lnTo>
                      <a:pt x="6786" y="3131"/>
                    </a:lnTo>
                    <a:lnTo>
                      <a:pt x="7352" y="3429"/>
                    </a:lnTo>
                    <a:lnTo>
                      <a:pt x="7947" y="3754"/>
                    </a:lnTo>
                    <a:lnTo>
                      <a:pt x="8542" y="4108"/>
                    </a:lnTo>
                    <a:lnTo>
                      <a:pt x="9151" y="4505"/>
                    </a:lnTo>
                    <a:lnTo>
                      <a:pt x="9774" y="4944"/>
                    </a:lnTo>
                    <a:lnTo>
                      <a:pt x="10398" y="5412"/>
                    </a:lnTo>
                    <a:lnTo>
                      <a:pt x="10709" y="5667"/>
                    </a:lnTo>
                    <a:lnTo>
                      <a:pt x="11021" y="5922"/>
                    </a:lnTo>
                    <a:lnTo>
                      <a:pt x="11333" y="6205"/>
                    </a:lnTo>
                    <a:lnTo>
                      <a:pt x="11644" y="6488"/>
                    </a:lnTo>
                    <a:lnTo>
                      <a:pt x="11942" y="6786"/>
                    </a:lnTo>
                    <a:lnTo>
                      <a:pt x="12253" y="7083"/>
                    </a:lnTo>
                    <a:lnTo>
                      <a:pt x="12551" y="7409"/>
                    </a:lnTo>
                    <a:lnTo>
                      <a:pt x="12848" y="7735"/>
                    </a:lnTo>
                    <a:lnTo>
                      <a:pt x="13146" y="8075"/>
                    </a:lnTo>
                    <a:lnTo>
                      <a:pt x="13443" y="8429"/>
                    </a:lnTo>
                    <a:lnTo>
                      <a:pt x="13727" y="8797"/>
                    </a:lnTo>
                    <a:lnTo>
                      <a:pt x="14010" y="9180"/>
                    </a:lnTo>
                    <a:lnTo>
                      <a:pt x="14279" y="9562"/>
                    </a:lnTo>
                    <a:lnTo>
                      <a:pt x="14548" y="9973"/>
                    </a:lnTo>
                    <a:lnTo>
                      <a:pt x="14817" y="10398"/>
                    </a:lnTo>
                    <a:lnTo>
                      <a:pt x="15072" y="10823"/>
                    </a:lnTo>
                    <a:lnTo>
                      <a:pt x="15327" y="11262"/>
                    </a:lnTo>
                    <a:lnTo>
                      <a:pt x="15568" y="11729"/>
                    </a:lnTo>
                    <a:lnTo>
                      <a:pt x="15611" y="11800"/>
                    </a:lnTo>
                    <a:lnTo>
                      <a:pt x="15667" y="11871"/>
                    </a:lnTo>
                    <a:lnTo>
                      <a:pt x="15738" y="11928"/>
                    </a:lnTo>
                    <a:lnTo>
                      <a:pt x="15809" y="11970"/>
                    </a:lnTo>
                    <a:lnTo>
                      <a:pt x="15880" y="12013"/>
                    </a:lnTo>
                    <a:lnTo>
                      <a:pt x="15951" y="12041"/>
                    </a:lnTo>
                    <a:lnTo>
                      <a:pt x="16036" y="12055"/>
                    </a:lnTo>
                    <a:lnTo>
                      <a:pt x="16121" y="12055"/>
                    </a:lnTo>
                    <a:lnTo>
                      <a:pt x="16262" y="12041"/>
                    </a:lnTo>
                    <a:lnTo>
                      <a:pt x="16333" y="12027"/>
                    </a:lnTo>
                    <a:lnTo>
                      <a:pt x="16404" y="11999"/>
                    </a:lnTo>
                    <a:lnTo>
                      <a:pt x="16503" y="11928"/>
                    </a:lnTo>
                    <a:lnTo>
                      <a:pt x="16588" y="11843"/>
                    </a:lnTo>
                    <a:lnTo>
                      <a:pt x="16659" y="11744"/>
                    </a:lnTo>
                    <a:lnTo>
                      <a:pt x="16701" y="11630"/>
                    </a:lnTo>
                    <a:lnTo>
                      <a:pt x="16730" y="11517"/>
                    </a:lnTo>
                    <a:lnTo>
                      <a:pt x="16730" y="11404"/>
                    </a:lnTo>
                    <a:lnTo>
                      <a:pt x="16716" y="11276"/>
                    </a:lnTo>
                    <a:lnTo>
                      <a:pt x="16673" y="11163"/>
                    </a:lnTo>
                    <a:lnTo>
                      <a:pt x="16404" y="10681"/>
                    </a:lnTo>
                    <a:lnTo>
                      <a:pt x="16135" y="10200"/>
                    </a:lnTo>
                    <a:lnTo>
                      <a:pt x="15866" y="9746"/>
                    </a:lnTo>
                    <a:lnTo>
                      <a:pt x="15582" y="9293"/>
                    </a:lnTo>
                    <a:lnTo>
                      <a:pt x="15299" y="8868"/>
                    </a:lnTo>
                    <a:lnTo>
                      <a:pt x="15002" y="8443"/>
                    </a:lnTo>
                    <a:lnTo>
                      <a:pt x="14704" y="8046"/>
                    </a:lnTo>
                    <a:lnTo>
                      <a:pt x="14392" y="7650"/>
                    </a:lnTo>
                    <a:lnTo>
                      <a:pt x="14081" y="7267"/>
                    </a:lnTo>
                    <a:lnTo>
                      <a:pt x="13769" y="6913"/>
                    </a:lnTo>
                    <a:lnTo>
                      <a:pt x="13443" y="6559"/>
                    </a:lnTo>
                    <a:lnTo>
                      <a:pt x="13118" y="6219"/>
                    </a:lnTo>
                    <a:lnTo>
                      <a:pt x="12792" y="5893"/>
                    </a:lnTo>
                    <a:lnTo>
                      <a:pt x="12466" y="5568"/>
                    </a:lnTo>
                    <a:lnTo>
                      <a:pt x="12140" y="5270"/>
                    </a:lnTo>
                    <a:lnTo>
                      <a:pt x="11814" y="4973"/>
                    </a:lnTo>
                    <a:lnTo>
                      <a:pt x="11474" y="4703"/>
                    </a:lnTo>
                    <a:lnTo>
                      <a:pt x="11149" y="4434"/>
                    </a:lnTo>
                    <a:lnTo>
                      <a:pt x="10809" y="4179"/>
                    </a:lnTo>
                    <a:lnTo>
                      <a:pt x="10483" y="3924"/>
                    </a:lnTo>
                    <a:lnTo>
                      <a:pt x="9817" y="3471"/>
                    </a:lnTo>
                    <a:lnTo>
                      <a:pt x="9165" y="3046"/>
                    </a:lnTo>
                    <a:lnTo>
                      <a:pt x="8528" y="2664"/>
                    </a:lnTo>
                    <a:lnTo>
                      <a:pt x="7890" y="2324"/>
                    </a:lnTo>
                    <a:lnTo>
                      <a:pt x="7296" y="2012"/>
                    </a:lnTo>
                    <a:lnTo>
                      <a:pt x="6701" y="1729"/>
                    </a:lnTo>
                    <a:lnTo>
                      <a:pt x="6091" y="1474"/>
                    </a:lnTo>
                    <a:lnTo>
                      <a:pt x="5511" y="1233"/>
                    </a:lnTo>
                    <a:lnTo>
                      <a:pt x="4930" y="1020"/>
                    </a:lnTo>
                    <a:lnTo>
                      <a:pt x="4392" y="836"/>
                    </a:lnTo>
                    <a:lnTo>
                      <a:pt x="3868" y="680"/>
                    </a:lnTo>
                    <a:lnTo>
                      <a:pt x="3372" y="539"/>
                    </a:lnTo>
                    <a:lnTo>
                      <a:pt x="2918" y="411"/>
                    </a:lnTo>
                    <a:lnTo>
                      <a:pt x="2493" y="312"/>
                    </a:lnTo>
                    <a:lnTo>
                      <a:pt x="1757" y="156"/>
                    </a:lnTo>
                    <a:lnTo>
                      <a:pt x="1190" y="71"/>
                    </a:lnTo>
                    <a:lnTo>
                      <a:pt x="822" y="15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4794300" y="2183025"/>
                <a:ext cx="664025" cy="8035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32143" extrusionOk="0">
                    <a:moveTo>
                      <a:pt x="15426" y="1"/>
                    </a:moveTo>
                    <a:lnTo>
                      <a:pt x="15101" y="15"/>
                    </a:lnTo>
                    <a:lnTo>
                      <a:pt x="14775" y="29"/>
                    </a:lnTo>
                    <a:lnTo>
                      <a:pt x="14449" y="58"/>
                    </a:lnTo>
                    <a:lnTo>
                      <a:pt x="14137" y="86"/>
                    </a:lnTo>
                    <a:lnTo>
                      <a:pt x="13812" y="128"/>
                    </a:lnTo>
                    <a:lnTo>
                      <a:pt x="13514" y="185"/>
                    </a:lnTo>
                    <a:lnTo>
                      <a:pt x="12905" y="312"/>
                    </a:lnTo>
                    <a:lnTo>
                      <a:pt x="12310" y="454"/>
                    </a:lnTo>
                    <a:lnTo>
                      <a:pt x="11758" y="638"/>
                    </a:lnTo>
                    <a:lnTo>
                      <a:pt x="11205" y="822"/>
                    </a:lnTo>
                    <a:lnTo>
                      <a:pt x="10695" y="1021"/>
                    </a:lnTo>
                    <a:lnTo>
                      <a:pt x="10214" y="1233"/>
                    </a:lnTo>
                    <a:lnTo>
                      <a:pt x="9760" y="1446"/>
                    </a:lnTo>
                    <a:lnTo>
                      <a:pt x="9335" y="1658"/>
                    </a:lnTo>
                    <a:lnTo>
                      <a:pt x="8953" y="1857"/>
                    </a:lnTo>
                    <a:lnTo>
                      <a:pt x="8599" y="2055"/>
                    </a:lnTo>
                    <a:lnTo>
                      <a:pt x="8287" y="2239"/>
                    </a:lnTo>
                    <a:lnTo>
                      <a:pt x="7805" y="2565"/>
                    </a:lnTo>
                    <a:lnTo>
                      <a:pt x="7494" y="2777"/>
                    </a:lnTo>
                    <a:lnTo>
                      <a:pt x="7395" y="2862"/>
                    </a:lnTo>
                    <a:lnTo>
                      <a:pt x="0" y="28771"/>
                    </a:lnTo>
                    <a:lnTo>
                      <a:pt x="369" y="29040"/>
                    </a:lnTo>
                    <a:lnTo>
                      <a:pt x="751" y="29309"/>
                    </a:lnTo>
                    <a:lnTo>
                      <a:pt x="1119" y="29564"/>
                    </a:lnTo>
                    <a:lnTo>
                      <a:pt x="1488" y="29805"/>
                    </a:lnTo>
                    <a:lnTo>
                      <a:pt x="1856" y="30032"/>
                    </a:lnTo>
                    <a:lnTo>
                      <a:pt x="2238" y="30244"/>
                    </a:lnTo>
                    <a:lnTo>
                      <a:pt x="2607" y="30442"/>
                    </a:lnTo>
                    <a:lnTo>
                      <a:pt x="2975" y="30641"/>
                    </a:lnTo>
                    <a:lnTo>
                      <a:pt x="3358" y="30825"/>
                    </a:lnTo>
                    <a:lnTo>
                      <a:pt x="3726" y="30981"/>
                    </a:lnTo>
                    <a:lnTo>
                      <a:pt x="4094" y="31137"/>
                    </a:lnTo>
                    <a:lnTo>
                      <a:pt x="4477" y="31278"/>
                    </a:lnTo>
                    <a:lnTo>
                      <a:pt x="4845" y="31420"/>
                    </a:lnTo>
                    <a:lnTo>
                      <a:pt x="5213" y="31533"/>
                    </a:lnTo>
                    <a:lnTo>
                      <a:pt x="5596" y="31647"/>
                    </a:lnTo>
                    <a:lnTo>
                      <a:pt x="5964" y="31746"/>
                    </a:lnTo>
                    <a:lnTo>
                      <a:pt x="6332" y="31831"/>
                    </a:lnTo>
                    <a:lnTo>
                      <a:pt x="6701" y="31902"/>
                    </a:lnTo>
                    <a:lnTo>
                      <a:pt x="7083" y="31972"/>
                    </a:lnTo>
                    <a:lnTo>
                      <a:pt x="7451" y="32029"/>
                    </a:lnTo>
                    <a:lnTo>
                      <a:pt x="7820" y="32071"/>
                    </a:lnTo>
                    <a:lnTo>
                      <a:pt x="8188" y="32100"/>
                    </a:lnTo>
                    <a:lnTo>
                      <a:pt x="8542" y="32128"/>
                    </a:lnTo>
                    <a:lnTo>
                      <a:pt x="8910" y="32142"/>
                    </a:lnTo>
                    <a:lnTo>
                      <a:pt x="9633" y="32142"/>
                    </a:lnTo>
                    <a:lnTo>
                      <a:pt x="10001" y="32128"/>
                    </a:lnTo>
                    <a:lnTo>
                      <a:pt x="10355" y="32100"/>
                    </a:lnTo>
                    <a:lnTo>
                      <a:pt x="10724" y="32071"/>
                    </a:lnTo>
                    <a:lnTo>
                      <a:pt x="11078" y="32015"/>
                    </a:lnTo>
                    <a:lnTo>
                      <a:pt x="11432" y="31972"/>
                    </a:lnTo>
                    <a:lnTo>
                      <a:pt x="11786" y="31902"/>
                    </a:lnTo>
                    <a:lnTo>
                      <a:pt x="12140" y="31831"/>
                    </a:lnTo>
                    <a:lnTo>
                      <a:pt x="12480" y="31760"/>
                    </a:lnTo>
                    <a:lnTo>
                      <a:pt x="12834" y="31675"/>
                    </a:lnTo>
                    <a:lnTo>
                      <a:pt x="13174" y="31576"/>
                    </a:lnTo>
                    <a:lnTo>
                      <a:pt x="13514" y="31462"/>
                    </a:lnTo>
                    <a:lnTo>
                      <a:pt x="13854" y="31349"/>
                    </a:lnTo>
                    <a:lnTo>
                      <a:pt x="14520" y="31108"/>
                    </a:lnTo>
                    <a:lnTo>
                      <a:pt x="15186" y="30825"/>
                    </a:lnTo>
                    <a:lnTo>
                      <a:pt x="15837" y="30513"/>
                    </a:lnTo>
                    <a:lnTo>
                      <a:pt x="16475" y="30173"/>
                    </a:lnTo>
                    <a:lnTo>
                      <a:pt x="17098" y="29791"/>
                    </a:lnTo>
                    <a:lnTo>
                      <a:pt x="17707" y="29394"/>
                    </a:lnTo>
                    <a:lnTo>
                      <a:pt x="18302" y="28983"/>
                    </a:lnTo>
                    <a:lnTo>
                      <a:pt x="18897" y="28530"/>
                    </a:lnTo>
                    <a:lnTo>
                      <a:pt x="19464" y="28063"/>
                    </a:lnTo>
                    <a:lnTo>
                      <a:pt x="20002" y="27567"/>
                    </a:lnTo>
                    <a:lnTo>
                      <a:pt x="20540" y="27057"/>
                    </a:lnTo>
                    <a:lnTo>
                      <a:pt x="21050" y="26519"/>
                    </a:lnTo>
                    <a:lnTo>
                      <a:pt x="21560" y="25966"/>
                    </a:lnTo>
                    <a:lnTo>
                      <a:pt x="22028" y="25385"/>
                    </a:lnTo>
                    <a:lnTo>
                      <a:pt x="22495" y="24790"/>
                    </a:lnTo>
                    <a:lnTo>
                      <a:pt x="22934" y="24181"/>
                    </a:lnTo>
                    <a:lnTo>
                      <a:pt x="23345" y="23558"/>
                    </a:lnTo>
                    <a:lnTo>
                      <a:pt x="23742" y="22921"/>
                    </a:lnTo>
                    <a:lnTo>
                      <a:pt x="24110" y="22269"/>
                    </a:lnTo>
                    <a:lnTo>
                      <a:pt x="24464" y="21617"/>
                    </a:lnTo>
                    <a:lnTo>
                      <a:pt x="24790" y="20937"/>
                    </a:lnTo>
                    <a:lnTo>
                      <a:pt x="25087" y="20257"/>
                    </a:lnTo>
                    <a:lnTo>
                      <a:pt x="25356" y="19563"/>
                    </a:lnTo>
                    <a:lnTo>
                      <a:pt x="25611" y="18855"/>
                    </a:lnTo>
                    <a:lnTo>
                      <a:pt x="25824" y="18147"/>
                    </a:lnTo>
                    <a:lnTo>
                      <a:pt x="26022" y="17439"/>
                    </a:lnTo>
                    <a:lnTo>
                      <a:pt x="26192" y="16716"/>
                    </a:lnTo>
                    <a:lnTo>
                      <a:pt x="26320" y="16008"/>
                    </a:lnTo>
                    <a:lnTo>
                      <a:pt x="26433" y="15271"/>
                    </a:lnTo>
                    <a:lnTo>
                      <a:pt x="26504" y="14549"/>
                    </a:lnTo>
                    <a:lnTo>
                      <a:pt x="26546" y="13826"/>
                    </a:lnTo>
                    <a:lnTo>
                      <a:pt x="26561" y="13104"/>
                    </a:lnTo>
                    <a:lnTo>
                      <a:pt x="26546" y="12381"/>
                    </a:lnTo>
                    <a:lnTo>
                      <a:pt x="26490" y="11659"/>
                    </a:lnTo>
                    <a:lnTo>
                      <a:pt x="26461" y="11291"/>
                    </a:lnTo>
                    <a:lnTo>
                      <a:pt x="26405" y="10937"/>
                    </a:lnTo>
                    <a:lnTo>
                      <a:pt x="26348" y="10582"/>
                    </a:lnTo>
                    <a:lnTo>
                      <a:pt x="26291" y="10228"/>
                    </a:lnTo>
                    <a:lnTo>
                      <a:pt x="26221" y="9874"/>
                    </a:lnTo>
                    <a:lnTo>
                      <a:pt x="26136" y="9520"/>
                    </a:lnTo>
                    <a:lnTo>
                      <a:pt x="26036" y="9166"/>
                    </a:lnTo>
                    <a:lnTo>
                      <a:pt x="25937" y="8826"/>
                    </a:lnTo>
                    <a:lnTo>
                      <a:pt x="25824" y="8472"/>
                    </a:lnTo>
                    <a:lnTo>
                      <a:pt x="25711" y="8132"/>
                    </a:lnTo>
                    <a:lnTo>
                      <a:pt x="25583" y="7792"/>
                    </a:lnTo>
                    <a:lnTo>
                      <a:pt x="25441" y="7452"/>
                    </a:lnTo>
                    <a:lnTo>
                      <a:pt x="25300" y="7112"/>
                    </a:lnTo>
                    <a:lnTo>
                      <a:pt x="25144" y="6772"/>
                    </a:lnTo>
                    <a:lnTo>
                      <a:pt x="24974" y="6446"/>
                    </a:lnTo>
                    <a:lnTo>
                      <a:pt x="24790" y="6120"/>
                    </a:lnTo>
                    <a:lnTo>
                      <a:pt x="24606" y="5795"/>
                    </a:lnTo>
                    <a:lnTo>
                      <a:pt x="24407" y="5469"/>
                    </a:lnTo>
                    <a:lnTo>
                      <a:pt x="24209" y="5157"/>
                    </a:lnTo>
                    <a:lnTo>
                      <a:pt x="23982" y="4831"/>
                    </a:lnTo>
                    <a:lnTo>
                      <a:pt x="23756" y="4520"/>
                    </a:lnTo>
                    <a:lnTo>
                      <a:pt x="23529" y="4208"/>
                    </a:lnTo>
                    <a:lnTo>
                      <a:pt x="23203" y="3826"/>
                    </a:lnTo>
                    <a:lnTo>
                      <a:pt x="22877" y="3457"/>
                    </a:lnTo>
                    <a:lnTo>
                      <a:pt x="22552" y="3103"/>
                    </a:lnTo>
                    <a:lnTo>
                      <a:pt x="22226" y="2777"/>
                    </a:lnTo>
                    <a:lnTo>
                      <a:pt x="21886" y="2480"/>
                    </a:lnTo>
                    <a:lnTo>
                      <a:pt x="21546" y="2196"/>
                    </a:lnTo>
                    <a:lnTo>
                      <a:pt x="21220" y="1927"/>
                    </a:lnTo>
                    <a:lnTo>
                      <a:pt x="20880" y="1687"/>
                    </a:lnTo>
                    <a:lnTo>
                      <a:pt x="20540" y="1460"/>
                    </a:lnTo>
                    <a:lnTo>
                      <a:pt x="20186" y="1262"/>
                    </a:lnTo>
                    <a:lnTo>
                      <a:pt x="19846" y="1063"/>
                    </a:lnTo>
                    <a:lnTo>
                      <a:pt x="19506" y="893"/>
                    </a:lnTo>
                    <a:lnTo>
                      <a:pt x="19166" y="737"/>
                    </a:lnTo>
                    <a:lnTo>
                      <a:pt x="18812" y="610"/>
                    </a:lnTo>
                    <a:lnTo>
                      <a:pt x="18472" y="482"/>
                    </a:lnTo>
                    <a:lnTo>
                      <a:pt x="18132" y="369"/>
                    </a:lnTo>
                    <a:lnTo>
                      <a:pt x="17778" y="284"/>
                    </a:lnTo>
                    <a:lnTo>
                      <a:pt x="17438" y="199"/>
                    </a:lnTo>
                    <a:lnTo>
                      <a:pt x="17098" y="142"/>
                    </a:lnTo>
                    <a:lnTo>
                      <a:pt x="16758" y="86"/>
                    </a:lnTo>
                    <a:lnTo>
                      <a:pt x="16418" y="58"/>
                    </a:lnTo>
                    <a:lnTo>
                      <a:pt x="16092" y="29"/>
                    </a:lnTo>
                    <a:lnTo>
                      <a:pt x="15752" y="15"/>
                    </a:lnTo>
                    <a:lnTo>
                      <a:pt x="15426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4913275" y="2443325"/>
                <a:ext cx="418275" cy="301400"/>
              </a:xfrm>
              <a:custGeom>
                <a:avLst/>
                <a:gdLst/>
                <a:ahLst/>
                <a:cxnLst/>
                <a:rect l="l" t="t" r="r" b="b"/>
                <a:pathLst>
                  <a:path w="16731" h="12056" extrusionOk="0">
                    <a:moveTo>
                      <a:pt x="16065" y="0"/>
                    </a:moveTo>
                    <a:lnTo>
                      <a:pt x="15909" y="15"/>
                    </a:lnTo>
                    <a:lnTo>
                      <a:pt x="15540" y="71"/>
                    </a:lnTo>
                    <a:lnTo>
                      <a:pt x="14974" y="156"/>
                    </a:lnTo>
                    <a:lnTo>
                      <a:pt x="14251" y="312"/>
                    </a:lnTo>
                    <a:lnTo>
                      <a:pt x="13826" y="411"/>
                    </a:lnTo>
                    <a:lnTo>
                      <a:pt x="13359" y="539"/>
                    </a:lnTo>
                    <a:lnTo>
                      <a:pt x="12877" y="680"/>
                    </a:lnTo>
                    <a:lnTo>
                      <a:pt x="12353" y="836"/>
                    </a:lnTo>
                    <a:lnTo>
                      <a:pt x="11801" y="1020"/>
                    </a:lnTo>
                    <a:lnTo>
                      <a:pt x="11234" y="1233"/>
                    </a:lnTo>
                    <a:lnTo>
                      <a:pt x="10639" y="1474"/>
                    </a:lnTo>
                    <a:lnTo>
                      <a:pt x="10030" y="1729"/>
                    </a:lnTo>
                    <a:lnTo>
                      <a:pt x="9449" y="2012"/>
                    </a:lnTo>
                    <a:lnTo>
                      <a:pt x="8840" y="2324"/>
                    </a:lnTo>
                    <a:lnTo>
                      <a:pt x="8217" y="2664"/>
                    </a:lnTo>
                    <a:lnTo>
                      <a:pt x="7579" y="3046"/>
                    </a:lnTo>
                    <a:lnTo>
                      <a:pt x="6928" y="3471"/>
                    </a:lnTo>
                    <a:lnTo>
                      <a:pt x="6262" y="3924"/>
                    </a:lnTo>
                    <a:lnTo>
                      <a:pt x="5596" y="4434"/>
                    </a:lnTo>
                    <a:lnTo>
                      <a:pt x="5256" y="4703"/>
                    </a:lnTo>
                    <a:lnTo>
                      <a:pt x="4930" y="4973"/>
                    </a:lnTo>
                    <a:lnTo>
                      <a:pt x="4605" y="5270"/>
                    </a:lnTo>
                    <a:lnTo>
                      <a:pt x="4265" y="5568"/>
                    </a:lnTo>
                    <a:lnTo>
                      <a:pt x="3939" y="5893"/>
                    </a:lnTo>
                    <a:lnTo>
                      <a:pt x="3613" y="6219"/>
                    </a:lnTo>
                    <a:lnTo>
                      <a:pt x="3287" y="6559"/>
                    </a:lnTo>
                    <a:lnTo>
                      <a:pt x="2976" y="6913"/>
                    </a:lnTo>
                    <a:lnTo>
                      <a:pt x="2664" y="7267"/>
                    </a:lnTo>
                    <a:lnTo>
                      <a:pt x="2352" y="7650"/>
                    </a:lnTo>
                    <a:lnTo>
                      <a:pt x="2041" y="8046"/>
                    </a:lnTo>
                    <a:lnTo>
                      <a:pt x="1743" y="8443"/>
                    </a:lnTo>
                    <a:lnTo>
                      <a:pt x="1446" y="8868"/>
                    </a:lnTo>
                    <a:lnTo>
                      <a:pt x="1148" y="9293"/>
                    </a:lnTo>
                    <a:lnTo>
                      <a:pt x="879" y="9746"/>
                    </a:lnTo>
                    <a:lnTo>
                      <a:pt x="596" y="10200"/>
                    </a:lnTo>
                    <a:lnTo>
                      <a:pt x="327" y="10681"/>
                    </a:lnTo>
                    <a:lnTo>
                      <a:pt x="72" y="11163"/>
                    </a:lnTo>
                    <a:lnTo>
                      <a:pt x="29" y="11276"/>
                    </a:lnTo>
                    <a:lnTo>
                      <a:pt x="1" y="11404"/>
                    </a:lnTo>
                    <a:lnTo>
                      <a:pt x="1" y="11517"/>
                    </a:lnTo>
                    <a:lnTo>
                      <a:pt x="29" y="11630"/>
                    </a:lnTo>
                    <a:lnTo>
                      <a:pt x="86" y="11744"/>
                    </a:lnTo>
                    <a:lnTo>
                      <a:pt x="143" y="11843"/>
                    </a:lnTo>
                    <a:lnTo>
                      <a:pt x="228" y="11928"/>
                    </a:lnTo>
                    <a:lnTo>
                      <a:pt x="341" y="11999"/>
                    </a:lnTo>
                    <a:lnTo>
                      <a:pt x="412" y="12027"/>
                    </a:lnTo>
                    <a:lnTo>
                      <a:pt x="483" y="12041"/>
                    </a:lnTo>
                    <a:lnTo>
                      <a:pt x="624" y="12055"/>
                    </a:lnTo>
                    <a:lnTo>
                      <a:pt x="695" y="12055"/>
                    </a:lnTo>
                    <a:lnTo>
                      <a:pt x="780" y="12041"/>
                    </a:lnTo>
                    <a:lnTo>
                      <a:pt x="865" y="12013"/>
                    </a:lnTo>
                    <a:lnTo>
                      <a:pt x="936" y="11970"/>
                    </a:lnTo>
                    <a:lnTo>
                      <a:pt x="1007" y="11928"/>
                    </a:lnTo>
                    <a:lnTo>
                      <a:pt x="1063" y="11871"/>
                    </a:lnTo>
                    <a:lnTo>
                      <a:pt x="1120" y="11800"/>
                    </a:lnTo>
                    <a:lnTo>
                      <a:pt x="1162" y="11729"/>
                    </a:lnTo>
                    <a:lnTo>
                      <a:pt x="1403" y="11262"/>
                    </a:lnTo>
                    <a:lnTo>
                      <a:pt x="1658" y="10823"/>
                    </a:lnTo>
                    <a:lnTo>
                      <a:pt x="1913" y="10398"/>
                    </a:lnTo>
                    <a:lnTo>
                      <a:pt x="2182" y="9973"/>
                    </a:lnTo>
                    <a:lnTo>
                      <a:pt x="2452" y="9562"/>
                    </a:lnTo>
                    <a:lnTo>
                      <a:pt x="2735" y="9180"/>
                    </a:lnTo>
                    <a:lnTo>
                      <a:pt x="3018" y="8797"/>
                    </a:lnTo>
                    <a:lnTo>
                      <a:pt x="3301" y="8429"/>
                    </a:lnTo>
                    <a:lnTo>
                      <a:pt x="3585" y="8075"/>
                    </a:lnTo>
                    <a:lnTo>
                      <a:pt x="3882" y="7735"/>
                    </a:lnTo>
                    <a:lnTo>
                      <a:pt x="4180" y="7409"/>
                    </a:lnTo>
                    <a:lnTo>
                      <a:pt x="4491" y="7083"/>
                    </a:lnTo>
                    <a:lnTo>
                      <a:pt x="4789" y="6786"/>
                    </a:lnTo>
                    <a:lnTo>
                      <a:pt x="5100" y="6488"/>
                    </a:lnTo>
                    <a:lnTo>
                      <a:pt x="5412" y="6205"/>
                    </a:lnTo>
                    <a:lnTo>
                      <a:pt x="5724" y="5922"/>
                    </a:lnTo>
                    <a:lnTo>
                      <a:pt x="6035" y="5667"/>
                    </a:lnTo>
                    <a:lnTo>
                      <a:pt x="6347" y="5412"/>
                    </a:lnTo>
                    <a:lnTo>
                      <a:pt x="6970" y="4944"/>
                    </a:lnTo>
                    <a:lnTo>
                      <a:pt x="7579" y="4505"/>
                    </a:lnTo>
                    <a:lnTo>
                      <a:pt x="8189" y="4108"/>
                    </a:lnTo>
                    <a:lnTo>
                      <a:pt x="8798" y="3754"/>
                    </a:lnTo>
                    <a:lnTo>
                      <a:pt x="9378" y="3429"/>
                    </a:lnTo>
                    <a:lnTo>
                      <a:pt x="9945" y="3131"/>
                    </a:lnTo>
                    <a:lnTo>
                      <a:pt x="10497" y="2876"/>
                    </a:lnTo>
                    <a:lnTo>
                      <a:pt x="11078" y="2621"/>
                    </a:lnTo>
                    <a:lnTo>
                      <a:pt x="11631" y="2394"/>
                    </a:lnTo>
                    <a:lnTo>
                      <a:pt x="12169" y="2196"/>
                    </a:lnTo>
                    <a:lnTo>
                      <a:pt x="12693" y="2026"/>
                    </a:lnTo>
                    <a:lnTo>
                      <a:pt x="13189" y="1870"/>
                    </a:lnTo>
                    <a:lnTo>
                      <a:pt x="13656" y="1729"/>
                    </a:lnTo>
                    <a:lnTo>
                      <a:pt x="14096" y="1615"/>
                    </a:lnTo>
                    <a:lnTo>
                      <a:pt x="14492" y="1516"/>
                    </a:lnTo>
                    <a:lnTo>
                      <a:pt x="15186" y="1375"/>
                    </a:lnTo>
                    <a:lnTo>
                      <a:pt x="15710" y="1290"/>
                    </a:lnTo>
                    <a:lnTo>
                      <a:pt x="16050" y="1233"/>
                    </a:lnTo>
                    <a:lnTo>
                      <a:pt x="16178" y="1233"/>
                    </a:lnTo>
                    <a:lnTo>
                      <a:pt x="16291" y="1205"/>
                    </a:lnTo>
                    <a:lnTo>
                      <a:pt x="16404" y="1162"/>
                    </a:lnTo>
                    <a:lnTo>
                      <a:pt x="16504" y="1091"/>
                    </a:lnTo>
                    <a:lnTo>
                      <a:pt x="16589" y="1006"/>
                    </a:lnTo>
                    <a:lnTo>
                      <a:pt x="16659" y="907"/>
                    </a:lnTo>
                    <a:lnTo>
                      <a:pt x="16702" y="808"/>
                    </a:lnTo>
                    <a:lnTo>
                      <a:pt x="16730" y="680"/>
                    </a:lnTo>
                    <a:lnTo>
                      <a:pt x="16730" y="567"/>
                    </a:lnTo>
                    <a:lnTo>
                      <a:pt x="16716" y="440"/>
                    </a:lnTo>
                    <a:lnTo>
                      <a:pt x="16674" y="326"/>
                    </a:lnTo>
                    <a:lnTo>
                      <a:pt x="16603" y="227"/>
                    </a:lnTo>
                    <a:lnTo>
                      <a:pt x="16518" y="142"/>
                    </a:lnTo>
                    <a:lnTo>
                      <a:pt x="16419" y="71"/>
                    </a:lnTo>
                    <a:lnTo>
                      <a:pt x="16319" y="29"/>
                    </a:lnTo>
                    <a:lnTo>
                      <a:pt x="161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79450" y="238125"/>
                <a:ext cx="2895075" cy="2849400"/>
              </a:xfrm>
              <a:custGeom>
                <a:avLst/>
                <a:gdLst/>
                <a:ahLst/>
                <a:cxnLst/>
                <a:rect l="l" t="t" r="r" b="b"/>
                <a:pathLst>
                  <a:path w="115803" h="113976" extrusionOk="0">
                    <a:moveTo>
                      <a:pt x="57611" y="0"/>
                    </a:moveTo>
                    <a:lnTo>
                      <a:pt x="56166" y="14"/>
                    </a:lnTo>
                    <a:lnTo>
                      <a:pt x="54735" y="57"/>
                    </a:lnTo>
                    <a:lnTo>
                      <a:pt x="53319" y="142"/>
                    </a:lnTo>
                    <a:lnTo>
                      <a:pt x="51931" y="241"/>
                    </a:lnTo>
                    <a:lnTo>
                      <a:pt x="50557" y="382"/>
                    </a:lnTo>
                    <a:lnTo>
                      <a:pt x="49197" y="538"/>
                    </a:lnTo>
                    <a:lnTo>
                      <a:pt x="47865" y="737"/>
                    </a:lnTo>
                    <a:lnTo>
                      <a:pt x="46562" y="949"/>
                    </a:lnTo>
                    <a:lnTo>
                      <a:pt x="45259" y="1204"/>
                    </a:lnTo>
                    <a:lnTo>
                      <a:pt x="43984" y="1487"/>
                    </a:lnTo>
                    <a:lnTo>
                      <a:pt x="42737" y="1785"/>
                    </a:lnTo>
                    <a:lnTo>
                      <a:pt x="41505" y="2111"/>
                    </a:lnTo>
                    <a:lnTo>
                      <a:pt x="40287" y="2479"/>
                    </a:lnTo>
                    <a:lnTo>
                      <a:pt x="39097" y="2861"/>
                    </a:lnTo>
                    <a:lnTo>
                      <a:pt x="37921" y="3272"/>
                    </a:lnTo>
                    <a:lnTo>
                      <a:pt x="36774" y="3697"/>
                    </a:lnTo>
                    <a:lnTo>
                      <a:pt x="12381" y="8145"/>
                    </a:lnTo>
                    <a:lnTo>
                      <a:pt x="11984" y="8343"/>
                    </a:lnTo>
                    <a:lnTo>
                      <a:pt x="11573" y="8556"/>
                    </a:lnTo>
                    <a:lnTo>
                      <a:pt x="11177" y="8797"/>
                    </a:lnTo>
                    <a:lnTo>
                      <a:pt x="10794" y="9052"/>
                    </a:lnTo>
                    <a:lnTo>
                      <a:pt x="10412" y="9321"/>
                    </a:lnTo>
                    <a:lnTo>
                      <a:pt x="10029" y="9604"/>
                    </a:lnTo>
                    <a:lnTo>
                      <a:pt x="9661" y="9916"/>
                    </a:lnTo>
                    <a:lnTo>
                      <a:pt x="9293" y="10227"/>
                    </a:lnTo>
                    <a:lnTo>
                      <a:pt x="8939" y="10553"/>
                    </a:lnTo>
                    <a:lnTo>
                      <a:pt x="8584" y="10907"/>
                    </a:lnTo>
                    <a:lnTo>
                      <a:pt x="8230" y="11262"/>
                    </a:lnTo>
                    <a:lnTo>
                      <a:pt x="7890" y="11630"/>
                    </a:lnTo>
                    <a:lnTo>
                      <a:pt x="7550" y="12012"/>
                    </a:lnTo>
                    <a:lnTo>
                      <a:pt x="7225" y="12409"/>
                    </a:lnTo>
                    <a:lnTo>
                      <a:pt x="6913" y="12820"/>
                    </a:lnTo>
                    <a:lnTo>
                      <a:pt x="6587" y="13245"/>
                    </a:lnTo>
                    <a:lnTo>
                      <a:pt x="6276" y="13670"/>
                    </a:lnTo>
                    <a:lnTo>
                      <a:pt x="5978" y="14109"/>
                    </a:lnTo>
                    <a:lnTo>
                      <a:pt x="5681" y="14562"/>
                    </a:lnTo>
                    <a:lnTo>
                      <a:pt x="5397" y="15030"/>
                    </a:lnTo>
                    <a:lnTo>
                      <a:pt x="5114" y="15497"/>
                    </a:lnTo>
                    <a:lnTo>
                      <a:pt x="4831" y="15979"/>
                    </a:lnTo>
                    <a:lnTo>
                      <a:pt x="4562" y="16460"/>
                    </a:lnTo>
                    <a:lnTo>
                      <a:pt x="4307" y="16956"/>
                    </a:lnTo>
                    <a:lnTo>
                      <a:pt x="4052" y="17466"/>
                    </a:lnTo>
                    <a:lnTo>
                      <a:pt x="3811" y="17976"/>
                    </a:lnTo>
                    <a:lnTo>
                      <a:pt x="3570" y="18500"/>
                    </a:lnTo>
                    <a:lnTo>
                      <a:pt x="3329" y="19010"/>
                    </a:lnTo>
                    <a:lnTo>
                      <a:pt x="3102" y="19548"/>
                    </a:lnTo>
                    <a:lnTo>
                      <a:pt x="2890" y="20087"/>
                    </a:lnTo>
                    <a:lnTo>
                      <a:pt x="2678" y="20625"/>
                    </a:lnTo>
                    <a:lnTo>
                      <a:pt x="2479" y="21163"/>
                    </a:lnTo>
                    <a:lnTo>
                      <a:pt x="2083" y="22268"/>
                    </a:lnTo>
                    <a:lnTo>
                      <a:pt x="1743" y="23373"/>
                    </a:lnTo>
                    <a:lnTo>
                      <a:pt x="1417" y="24492"/>
                    </a:lnTo>
                    <a:lnTo>
                      <a:pt x="1119" y="25611"/>
                    </a:lnTo>
                    <a:lnTo>
                      <a:pt x="864" y="26744"/>
                    </a:lnTo>
                    <a:lnTo>
                      <a:pt x="638" y="27864"/>
                    </a:lnTo>
                    <a:lnTo>
                      <a:pt x="454" y="28983"/>
                    </a:lnTo>
                    <a:lnTo>
                      <a:pt x="284" y="30102"/>
                    </a:lnTo>
                    <a:lnTo>
                      <a:pt x="170" y="31192"/>
                    </a:lnTo>
                    <a:lnTo>
                      <a:pt x="71" y="32283"/>
                    </a:lnTo>
                    <a:lnTo>
                      <a:pt x="43" y="32807"/>
                    </a:lnTo>
                    <a:lnTo>
                      <a:pt x="14" y="33346"/>
                    </a:lnTo>
                    <a:lnTo>
                      <a:pt x="0" y="33870"/>
                    </a:lnTo>
                    <a:lnTo>
                      <a:pt x="0" y="34380"/>
                    </a:lnTo>
                    <a:lnTo>
                      <a:pt x="0" y="34890"/>
                    </a:lnTo>
                    <a:lnTo>
                      <a:pt x="14" y="35400"/>
                    </a:lnTo>
                    <a:lnTo>
                      <a:pt x="43" y="35895"/>
                    </a:lnTo>
                    <a:lnTo>
                      <a:pt x="71" y="36377"/>
                    </a:lnTo>
                    <a:lnTo>
                      <a:pt x="114" y="36859"/>
                    </a:lnTo>
                    <a:lnTo>
                      <a:pt x="170" y="37326"/>
                    </a:lnTo>
                    <a:lnTo>
                      <a:pt x="227" y="37794"/>
                    </a:lnTo>
                    <a:lnTo>
                      <a:pt x="298" y="38247"/>
                    </a:lnTo>
                    <a:lnTo>
                      <a:pt x="4986" y="66564"/>
                    </a:lnTo>
                    <a:lnTo>
                      <a:pt x="5171" y="67810"/>
                    </a:lnTo>
                    <a:lnTo>
                      <a:pt x="5383" y="69057"/>
                    </a:lnTo>
                    <a:lnTo>
                      <a:pt x="5624" y="70289"/>
                    </a:lnTo>
                    <a:lnTo>
                      <a:pt x="5879" y="71522"/>
                    </a:lnTo>
                    <a:lnTo>
                      <a:pt x="6162" y="72740"/>
                    </a:lnTo>
                    <a:lnTo>
                      <a:pt x="6474" y="73944"/>
                    </a:lnTo>
                    <a:lnTo>
                      <a:pt x="6814" y="75134"/>
                    </a:lnTo>
                    <a:lnTo>
                      <a:pt x="7168" y="76309"/>
                    </a:lnTo>
                    <a:lnTo>
                      <a:pt x="7550" y="77485"/>
                    </a:lnTo>
                    <a:lnTo>
                      <a:pt x="7947" y="78633"/>
                    </a:lnTo>
                    <a:lnTo>
                      <a:pt x="8372" y="79780"/>
                    </a:lnTo>
                    <a:lnTo>
                      <a:pt x="8825" y="80913"/>
                    </a:lnTo>
                    <a:lnTo>
                      <a:pt x="9293" y="82032"/>
                    </a:lnTo>
                    <a:lnTo>
                      <a:pt x="9789" y="83137"/>
                    </a:lnTo>
                    <a:lnTo>
                      <a:pt x="10299" y="84228"/>
                    </a:lnTo>
                    <a:lnTo>
                      <a:pt x="10837" y="85305"/>
                    </a:lnTo>
                    <a:lnTo>
                      <a:pt x="11389" y="86367"/>
                    </a:lnTo>
                    <a:lnTo>
                      <a:pt x="11970" y="87415"/>
                    </a:lnTo>
                    <a:lnTo>
                      <a:pt x="12579" y="88449"/>
                    </a:lnTo>
                    <a:lnTo>
                      <a:pt x="13202" y="89455"/>
                    </a:lnTo>
                    <a:lnTo>
                      <a:pt x="13840" y="90461"/>
                    </a:lnTo>
                    <a:lnTo>
                      <a:pt x="14506" y="91452"/>
                    </a:lnTo>
                    <a:lnTo>
                      <a:pt x="15186" y="92416"/>
                    </a:lnTo>
                    <a:lnTo>
                      <a:pt x="15880" y="93365"/>
                    </a:lnTo>
                    <a:lnTo>
                      <a:pt x="16602" y="94300"/>
                    </a:lnTo>
                    <a:lnTo>
                      <a:pt x="17339" y="95220"/>
                    </a:lnTo>
                    <a:lnTo>
                      <a:pt x="18104" y="96127"/>
                    </a:lnTo>
                    <a:lnTo>
                      <a:pt x="18883" y="97005"/>
                    </a:lnTo>
                    <a:lnTo>
                      <a:pt x="19676" y="97869"/>
                    </a:lnTo>
                    <a:lnTo>
                      <a:pt x="20498" y="98719"/>
                    </a:lnTo>
                    <a:lnTo>
                      <a:pt x="21333" y="99541"/>
                    </a:lnTo>
                    <a:lnTo>
                      <a:pt x="22183" y="100348"/>
                    </a:lnTo>
                    <a:lnTo>
                      <a:pt x="23047" y="101127"/>
                    </a:lnTo>
                    <a:lnTo>
                      <a:pt x="23940" y="101892"/>
                    </a:lnTo>
                    <a:lnTo>
                      <a:pt x="24846" y="102643"/>
                    </a:lnTo>
                    <a:lnTo>
                      <a:pt x="25767" y="103366"/>
                    </a:lnTo>
                    <a:lnTo>
                      <a:pt x="26702" y="104074"/>
                    </a:lnTo>
                    <a:lnTo>
                      <a:pt x="27665" y="104754"/>
                    </a:lnTo>
                    <a:lnTo>
                      <a:pt x="28643" y="105420"/>
                    </a:lnTo>
                    <a:lnTo>
                      <a:pt x="29620" y="106057"/>
                    </a:lnTo>
                    <a:lnTo>
                      <a:pt x="30626" y="106680"/>
                    </a:lnTo>
                    <a:lnTo>
                      <a:pt x="31646" y="107275"/>
                    </a:lnTo>
                    <a:lnTo>
                      <a:pt x="32680" y="107842"/>
                    </a:lnTo>
                    <a:lnTo>
                      <a:pt x="33742" y="108394"/>
                    </a:lnTo>
                    <a:lnTo>
                      <a:pt x="34805" y="108918"/>
                    </a:lnTo>
                    <a:lnTo>
                      <a:pt x="35881" y="109414"/>
                    </a:lnTo>
                    <a:lnTo>
                      <a:pt x="36972" y="109896"/>
                    </a:lnTo>
                    <a:lnTo>
                      <a:pt x="38091" y="110349"/>
                    </a:lnTo>
                    <a:lnTo>
                      <a:pt x="39210" y="110774"/>
                    </a:lnTo>
                    <a:lnTo>
                      <a:pt x="40358" y="111185"/>
                    </a:lnTo>
                    <a:lnTo>
                      <a:pt x="41505" y="111553"/>
                    </a:lnTo>
                    <a:lnTo>
                      <a:pt x="42667" y="111907"/>
                    </a:lnTo>
                    <a:lnTo>
                      <a:pt x="43842" y="112233"/>
                    </a:lnTo>
                    <a:lnTo>
                      <a:pt x="45032" y="112531"/>
                    </a:lnTo>
                    <a:lnTo>
                      <a:pt x="46236" y="112800"/>
                    </a:lnTo>
                    <a:lnTo>
                      <a:pt x="47454" y="113041"/>
                    </a:lnTo>
                    <a:lnTo>
                      <a:pt x="48687" y="113267"/>
                    </a:lnTo>
                    <a:lnTo>
                      <a:pt x="49933" y="113451"/>
                    </a:lnTo>
                    <a:lnTo>
                      <a:pt x="51180" y="113607"/>
                    </a:lnTo>
                    <a:lnTo>
                      <a:pt x="52441" y="113749"/>
                    </a:lnTo>
                    <a:lnTo>
                      <a:pt x="53716" y="113848"/>
                    </a:lnTo>
                    <a:lnTo>
                      <a:pt x="55005" y="113919"/>
                    </a:lnTo>
                    <a:lnTo>
                      <a:pt x="56308" y="113961"/>
                    </a:lnTo>
                    <a:lnTo>
                      <a:pt x="57611" y="113975"/>
                    </a:lnTo>
                    <a:lnTo>
                      <a:pt x="58928" y="113961"/>
                    </a:lnTo>
                    <a:lnTo>
                      <a:pt x="60217" y="113919"/>
                    </a:lnTo>
                    <a:lnTo>
                      <a:pt x="61507" y="113848"/>
                    </a:lnTo>
                    <a:lnTo>
                      <a:pt x="62796" y="113749"/>
                    </a:lnTo>
                    <a:lnTo>
                      <a:pt x="64056" y="113607"/>
                    </a:lnTo>
                    <a:lnTo>
                      <a:pt x="65317" y="113451"/>
                    </a:lnTo>
                    <a:lnTo>
                      <a:pt x="66564" y="113267"/>
                    </a:lnTo>
                    <a:lnTo>
                      <a:pt x="67796" y="113041"/>
                    </a:lnTo>
                    <a:lnTo>
                      <a:pt x="69014" y="112800"/>
                    </a:lnTo>
                    <a:lnTo>
                      <a:pt x="70218" y="112531"/>
                    </a:lnTo>
                    <a:lnTo>
                      <a:pt x="71422" y="112233"/>
                    </a:lnTo>
                    <a:lnTo>
                      <a:pt x="72612" y="111907"/>
                    </a:lnTo>
                    <a:lnTo>
                      <a:pt x="73774" y="111553"/>
                    </a:lnTo>
                    <a:lnTo>
                      <a:pt x="74935" y="111185"/>
                    </a:lnTo>
                    <a:lnTo>
                      <a:pt x="76083" y="110774"/>
                    </a:lnTo>
                    <a:lnTo>
                      <a:pt x="77216" y="110349"/>
                    </a:lnTo>
                    <a:lnTo>
                      <a:pt x="78335" y="109896"/>
                    </a:lnTo>
                    <a:lnTo>
                      <a:pt x="79440" y="109414"/>
                    </a:lnTo>
                    <a:lnTo>
                      <a:pt x="80531" y="108918"/>
                    </a:lnTo>
                    <a:lnTo>
                      <a:pt x="81607" y="108394"/>
                    </a:lnTo>
                    <a:lnTo>
                      <a:pt x="82670" y="107842"/>
                    </a:lnTo>
                    <a:lnTo>
                      <a:pt x="83718" y="107275"/>
                    </a:lnTo>
                    <a:lnTo>
                      <a:pt x="84752" y="106680"/>
                    </a:lnTo>
                    <a:lnTo>
                      <a:pt x="85758" y="106057"/>
                    </a:lnTo>
                    <a:lnTo>
                      <a:pt x="86764" y="105420"/>
                    </a:lnTo>
                    <a:lnTo>
                      <a:pt x="87741" y="104754"/>
                    </a:lnTo>
                    <a:lnTo>
                      <a:pt x="88718" y="104074"/>
                    </a:lnTo>
                    <a:lnTo>
                      <a:pt x="89667" y="103366"/>
                    </a:lnTo>
                    <a:lnTo>
                      <a:pt x="90602" y="102643"/>
                    </a:lnTo>
                    <a:lnTo>
                      <a:pt x="91509" y="101892"/>
                    </a:lnTo>
                    <a:lnTo>
                      <a:pt x="92416" y="101127"/>
                    </a:lnTo>
                    <a:lnTo>
                      <a:pt x="93294" y="100334"/>
                    </a:lnTo>
                    <a:lnTo>
                      <a:pt x="94158" y="99527"/>
                    </a:lnTo>
                    <a:lnTo>
                      <a:pt x="95008" y="98705"/>
                    </a:lnTo>
                    <a:lnTo>
                      <a:pt x="95829" y="97855"/>
                    </a:lnTo>
                    <a:lnTo>
                      <a:pt x="96651" y="96991"/>
                    </a:lnTo>
                    <a:lnTo>
                      <a:pt x="97430" y="96113"/>
                    </a:lnTo>
                    <a:lnTo>
                      <a:pt x="98209" y="95206"/>
                    </a:lnTo>
                    <a:lnTo>
                      <a:pt x="98960" y="94300"/>
                    </a:lnTo>
                    <a:lnTo>
                      <a:pt x="99697" y="93351"/>
                    </a:lnTo>
                    <a:lnTo>
                      <a:pt x="100405" y="92401"/>
                    </a:lnTo>
                    <a:lnTo>
                      <a:pt x="101099" y="91438"/>
                    </a:lnTo>
                    <a:lnTo>
                      <a:pt x="101779" y="90447"/>
                    </a:lnTo>
                    <a:lnTo>
                      <a:pt x="102430" y="89441"/>
                    </a:lnTo>
                    <a:lnTo>
                      <a:pt x="103054" y="88435"/>
                    </a:lnTo>
                    <a:lnTo>
                      <a:pt x="103677" y="87401"/>
                    </a:lnTo>
                    <a:lnTo>
                      <a:pt x="104258" y="86353"/>
                    </a:lnTo>
                    <a:lnTo>
                      <a:pt x="104824" y="85290"/>
                    </a:lnTo>
                    <a:lnTo>
                      <a:pt x="105377" y="84214"/>
                    </a:lnTo>
                    <a:lnTo>
                      <a:pt x="105901" y="83123"/>
                    </a:lnTo>
                    <a:lnTo>
                      <a:pt x="106397" y="82018"/>
                    </a:lnTo>
                    <a:lnTo>
                      <a:pt x="106878" y="80899"/>
                    </a:lnTo>
                    <a:lnTo>
                      <a:pt x="107346" y="79766"/>
                    </a:lnTo>
                    <a:lnTo>
                      <a:pt x="107771" y="78618"/>
                    </a:lnTo>
                    <a:lnTo>
                      <a:pt x="108182" y="77457"/>
                    </a:lnTo>
                    <a:lnTo>
                      <a:pt x="108578" y="76295"/>
                    </a:lnTo>
                    <a:lnTo>
                      <a:pt x="108932" y="75105"/>
                    </a:lnTo>
                    <a:lnTo>
                      <a:pt x="109272" y="73915"/>
                    </a:lnTo>
                    <a:lnTo>
                      <a:pt x="109598" y="72711"/>
                    </a:lnTo>
                    <a:lnTo>
                      <a:pt x="109881" y="71493"/>
                    </a:lnTo>
                    <a:lnTo>
                      <a:pt x="110151" y="70275"/>
                    </a:lnTo>
                    <a:lnTo>
                      <a:pt x="110391" y="69028"/>
                    </a:lnTo>
                    <a:lnTo>
                      <a:pt x="110604" y="67796"/>
                    </a:lnTo>
                    <a:lnTo>
                      <a:pt x="110802" y="66535"/>
                    </a:lnTo>
                    <a:lnTo>
                      <a:pt x="110816" y="66564"/>
                    </a:lnTo>
                    <a:lnTo>
                      <a:pt x="115505" y="38247"/>
                    </a:lnTo>
                    <a:lnTo>
                      <a:pt x="115576" y="37794"/>
                    </a:lnTo>
                    <a:lnTo>
                      <a:pt x="115647" y="37326"/>
                    </a:lnTo>
                    <a:lnTo>
                      <a:pt x="115689" y="36859"/>
                    </a:lnTo>
                    <a:lnTo>
                      <a:pt x="115732" y="36377"/>
                    </a:lnTo>
                    <a:lnTo>
                      <a:pt x="115760" y="35895"/>
                    </a:lnTo>
                    <a:lnTo>
                      <a:pt x="115788" y="35400"/>
                    </a:lnTo>
                    <a:lnTo>
                      <a:pt x="115803" y="34890"/>
                    </a:lnTo>
                    <a:lnTo>
                      <a:pt x="115803" y="34380"/>
                    </a:lnTo>
                    <a:lnTo>
                      <a:pt x="115803" y="33870"/>
                    </a:lnTo>
                    <a:lnTo>
                      <a:pt x="115788" y="33346"/>
                    </a:lnTo>
                    <a:lnTo>
                      <a:pt x="115760" y="32807"/>
                    </a:lnTo>
                    <a:lnTo>
                      <a:pt x="115732" y="32283"/>
                    </a:lnTo>
                    <a:lnTo>
                      <a:pt x="115647" y="31192"/>
                    </a:lnTo>
                    <a:lnTo>
                      <a:pt x="115519" y="30102"/>
                    </a:lnTo>
                    <a:lnTo>
                      <a:pt x="115364" y="28983"/>
                    </a:lnTo>
                    <a:lnTo>
                      <a:pt x="115165" y="27864"/>
                    </a:lnTo>
                    <a:lnTo>
                      <a:pt x="114939" y="26744"/>
                    </a:lnTo>
                    <a:lnTo>
                      <a:pt x="114684" y="25611"/>
                    </a:lnTo>
                    <a:lnTo>
                      <a:pt x="114386" y="24492"/>
                    </a:lnTo>
                    <a:lnTo>
                      <a:pt x="114074" y="23373"/>
                    </a:lnTo>
                    <a:lnTo>
                      <a:pt x="113720" y="22268"/>
                    </a:lnTo>
                    <a:lnTo>
                      <a:pt x="113338" y="21163"/>
                    </a:lnTo>
                    <a:lnTo>
                      <a:pt x="113125" y="20625"/>
                    </a:lnTo>
                    <a:lnTo>
                      <a:pt x="112913" y="20087"/>
                    </a:lnTo>
                    <a:lnTo>
                      <a:pt x="112700" y="19548"/>
                    </a:lnTo>
                    <a:lnTo>
                      <a:pt x="112474" y="19010"/>
                    </a:lnTo>
                    <a:lnTo>
                      <a:pt x="112247" y="18500"/>
                    </a:lnTo>
                    <a:lnTo>
                      <a:pt x="112006" y="17976"/>
                    </a:lnTo>
                    <a:lnTo>
                      <a:pt x="111751" y="17466"/>
                    </a:lnTo>
                    <a:lnTo>
                      <a:pt x="111496" y="16956"/>
                    </a:lnTo>
                    <a:lnTo>
                      <a:pt x="111241" y="16460"/>
                    </a:lnTo>
                    <a:lnTo>
                      <a:pt x="110972" y="15979"/>
                    </a:lnTo>
                    <a:lnTo>
                      <a:pt x="110689" y="15497"/>
                    </a:lnTo>
                    <a:lnTo>
                      <a:pt x="110406" y="15030"/>
                    </a:lnTo>
                    <a:lnTo>
                      <a:pt x="110122" y="14562"/>
                    </a:lnTo>
                    <a:lnTo>
                      <a:pt x="109825" y="14109"/>
                    </a:lnTo>
                    <a:lnTo>
                      <a:pt x="109527" y="13670"/>
                    </a:lnTo>
                    <a:lnTo>
                      <a:pt x="109216" y="13245"/>
                    </a:lnTo>
                    <a:lnTo>
                      <a:pt x="108904" y="12820"/>
                    </a:lnTo>
                    <a:lnTo>
                      <a:pt x="108578" y="12409"/>
                    </a:lnTo>
                    <a:lnTo>
                      <a:pt x="108252" y="12012"/>
                    </a:lnTo>
                    <a:lnTo>
                      <a:pt x="107913" y="11630"/>
                    </a:lnTo>
                    <a:lnTo>
                      <a:pt x="107573" y="11262"/>
                    </a:lnTo>
                    <a:lnTo>
                      <a:pt x="107233" y="10907"/>
                    </a:lnTo>
                    <a:lnTo>
                      <a:pt x="106878" y="10553"/>
                    </a:lnTo>
                    <a:lnTo>
                      <a:pt x="106510" y="10227"/>
                    </a:lnTo>
                    <a:lnTo>
                      <a:pt x="106142" y="9916"/>
                    </a:lnTo>
                    <a:lnTo>
                      <a:pt x="105774" y="9604"/>
                    </a:lnTo>
                    <a:lnTo>
                      <a:pt x="105391" y="9321"/>
                    </a:lnTo>
                    <a:lnTo>
                      <a:pt x="105009" y="9052"/>
                    </a:lnTo>
                    <a:lnTo>
                      <a:pt x="104626" y="8797"/>
                    </a:lnTo>
                    <a:lnTo>
                      <a:pt x="104229" y="8556"/>
                    </a:lnTo>
                    <a:lnTo>
                      <a:pt x="103833" y="8343"/>
                    </a:lnTo>
                    <a:lnTo>
                      <a:pt x="103422" y="8145"/>
                    </a:lnTo>
                    <a:lnTo>
                      <a:pt x="79029" y="3697"/>
                    </a:lnTo>
                    <a:lnTo>
                      <a:pt x="78930" y="3981"/>
                    </a:lnTo>
                    <a:lnTo>
                      <a:pt x="77740" y="3513"/>
                    </a:lnTo>
                    <a:lnTo>
                      <a:pt x="76536" y="3074"/>
                    </a:lnTo>
                    <a:lnTo>
                      <a:pt x="75304" y="2663"/>
                    </a:lnTo>
                    <a:lnTo>
                      <a:pt x="74071" y="2281"/>
                    </a:lnTo>
                    <a:lnTo>
                      <a:pt x="72796" y="1927"/>
                    </a:lnTo>
                    <a:lnTo>
                      <a:pt x="71522" y="1601"/>
                    </a:lnTo>
                    <a:lnTo>
                      <a:pt x="70218" y="1303"/>
                    </a:lnTo>
                    <a:lnTo>
                      <a:pt x="68887" y="1034"/>
                    </a:lnTo>
                    <a:lnTo>
                      <a:pt x="67541" y="793"/>
                    </a:lnTo>
                    <a:lnTo>
                      <a:pt x="66181" y="581"/>
                    </a:lnTo>
                    <a:lnTo>
                      <a:pt x="64807" y="411"/>
                    </a:lnTo>
                    <a:lnTo>
                      <a:pt x="63405" y="255"/>
                    </a:lnTo>
                    <a:lnTo>
                      <a:pt x="61988" y="142"/>
                    </a:lnTo>
                    <a:lnTo>
                      <a:pt x="60543" y="71"/>
                    </a:lnTo>
                    <a:lnTo>
                      <a:pt x="59084" y="14"/>
                    </a:lnTo>
                    <a:lnTo>
                      <a:pt x="576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220150" y="3321225"/>
                <a:ext cx="1154875" cy="1658100"/>
              </a:xfrm>
              <a:custGeom>
                <a:avLst/>
                <a:gdLst/>
                <a:ahLst/>
                <a:cxnLst/>
                <a:rect l="l" t="t" r="r" b="b"/>
                <a:pathLst>
                  <a:path w="46195" h="66324" extrusionOk="0">
                    <a:moveTo>
                      <a:pt x="40273" y="1"/>
                    </a:moveTo>
                    <a:lnTo>
                      <a:pt x="3783" y="1361"/>
                    </a:lnTo>
                    <a:lnTo>
                      <a:pt x="1" y="54269"/>
                    </a:lnTo>
                    <a:lnTo>
                      <a:pt x="23105" y="66324"/>
                    </a:lnTo>
                    <a:lnTo>
                      <a:pt x="46194" y="54212"/>
                    </a:lnTo>
                    <a:lnTo>
                      <a:pt x="40273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298775" y="3470675"/>
                <a:ext cx="1002600" cy="534775"/>
              </a:xfrm>
              <a:custGeom>
                <a:avLst/>
                <a:gdLst/>
                <a:ahLst/>
                <a:cxnLst/>
                <a:rect l="l" t="t" r="r" b="b"/>
                <a:pathLst>
                  <a:path w="40104" h="21391" extrusionOk="0">
                    <a:moveTo>
                      <a:pt x="37780" y="1"/>
                    </a:moveTo>
                    <a:lnTo>
                      <a:pt x="355" y="227"/>
                    </a:lnTo>
                    <a:lnTo>
                      <a:pt x="1" y="6446"/>
                    </a:lnTo>
                    <a:lnTo>
                      <a:pt x="723" y="7253"/>
                    </a:lnTo>
                    <a:lnTo>
                      <a:pt x="1460" y="8032"/>
                    </a:lnTo>
                    <a:lnTo>
                      <a:pt x="2211" y="8783"/>
                    </a:lnTo>
                    <a:lnTo>
                      <a:pt x="2975" y="9506"/>
                    </a:lnTo>
                    <a:lnTo>
                      <a:pt x="3755" y="10200"/>
                    </a:lnTo>
                    <a:lnTo>
                      <a:pt x="4534" y="10865"/>
                    </a:lnTo>
                    <a:lnTo>
                      <a:pt x="5327" y="11503"/>
                    </a:lnTo>
                    <a:lnTo>
                      <a:pt x="6134" y="12112"/>
                    </a:lnTo>
                    <a:lnTo>
                      <a:pt x="6942" y="12707"/>
                    </a:lnTo>
                    <a:lnTo>
                      <a:pt x="7749" y="13274"/>
                    </a:lnTo>
                    <a:lnTo>
                      <a:pt x="8571" y="13812"/>
                    </a:lnTo>
                    <a:lnTo>
                      <a:pt x="9407" y="14322"/>
                    </a:lnTo>
                    <a:lnTo>
                      <a:pt x="10228" y="14818"/>
                    </a:lnTo>
                    <a:lnTo>
                      <a:pt x="11064" y="15285"/>
                    </a:lnTo>
                    <a:lnTo>
                      <a:pt x="11900" y="15724"/>
                    </a:lnTo>
                    <a:lnTo>
                      <a:pt x="12750" y="16149"/>
                    </a:lnTo>
                    <a:lnTo>
                      <a:pt x="13585" y="16560"/>
                    </a:lnTo>
                    <a:lnTo>
                      <a:pt x="14421" y="16942"/>
                    </a:lnTo>
                    <a:lnTo>
                      <a:pt x="15271" y="17311"/>
                    </a:lnTo>
                    <a:lnTo>
                      <a:pt x="16107" y="17651"/>
                    </a:lnTo>
                    <a:lnTo>
                      <a:pt x="16943" y="17977"/>
                    </a:lnTo>
                    <a:lnTo>
                      <a:pt x="17778" y="18274"/>
                    </a:lnTo>
                    <a:lnTo>
                      <a:pt x="18614" y="18557"/>
                    </a:lnTo>
                    <a:lnTo>
                      <a:pt x="19436" y="18826"/>
                    </a:lnTo>
                    <a:lnTo>
                      <a:pt x="20257" y="19081"/>
                    </a:lnTo>
                    <a:lnTo>
                      <a:pt x="21079" y="19322"/>
                    </a:lnTo>
                    <a:lnTo>
                      <a:pt x="21886" y="19535"/>
                    </a:lnTo>
                    <a:lnTo>
                      <a:pt x="22694" y="19747"/>
                    </a:lnTo>
                    <a:lnTo>
                      <a:pt x="23487" y="19931"/>
                    </a:lnTo>
                    <a:lnTo>
                      <a:pt x="24266" y="20116"/>
                    </a:lnTo>
                    <a:lnTo>
                      <a:pt x="25045" y="20271"/>
                    </a:lnTo>
                    <a:lnTo>
                      <a:pt x="25810" y="20413"/>
                    </a:lnTo>
                    <a:lnTo>
                      <a:pt x="26561" y="20555"/>
                    </a:lnTo>
                    <a:lnTo>
                      <a:pt x="27312" y="20668"/>
                    </a:lnTo>
                    <a:lnTo>
                      <a:pt x="28034" y="20781"/>
                    </a:lnTo>
                    <a:lnTo>
                      <a:pt x="28757" y="20880"/>
                    </a:lnTo>
                    <a:lnTo>
                      <a:pt x="29451" y="20980"/>
                    </a:lnTo>
                    <a:lnTo>
                      <a:pt x="30145" y="21050"/>
                    </a:lnTo>
                    <a:lnTo>
                      <a:pt x="31462" y="21178"/>
                    </a:lnTo>
                    <a:lnTo>
                      <a:pt x="32723" y="21277"/>
                    </a:lnTo>
                    <a:lnTo>
                      <a:pt x="33899" y="21334"/>
                    </a:lnTo>
                    <a:lnTo>
                      <a:pt x="34989" y="21376"/>
                    </a:lnTo>
                    <a:lnTo>
                      <a:pt x="35995" y="21390"/>
                    </a:lnTo>
                    <a:lnTo>
                      <a:pt x="36902" y="21390"/>
                    </a:lnTo>
                    <a:lnTo>
                      <a:pt x="37723" y="21376"/>
                    </a:lnTo>
                    <a:lnTo>
                      <a:pt x="38417" y="21348"/>
                    </a:lnTo>
                    <a:lnTo>
                      <a:pt x="39012" y="21320"/>
                    </a:lnTo>
                    <a:lnTo>
                      <a:pt x="39820" y="21263"/>
                    </a:lnTo>
                    <a:lnTo>
                      <a:pt x="40103" y="21235"/>
                    </a:lnTo>
                    <a:lnTo>
                      <a:pt x="3778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664525" y="582700"/>
                <a:ext cx="2323500" cy="3128825"/>
              </a:xfrm>
              <a:custGeom>
                <a:avLst/>
                <a:gdLst/>
                <a:ahLst/>
                <a:cxnLst/>
                <a:rect l="l" t="t" r="r" b="b"/>
                <a:pathLst>
                  <a:path w="92940" h="125153" extrusionOk="0">
                    <a:moveTo>
                      <a:pt x="45811" y="0"/>
                    </a:moveTo>
                    <a:lnTo>
                      <a:pt x="44593" y="14"/>
                    </a:lnTo>
                    <a:lnTo>
                      <a:pt x="43389" y="28"/>
                    </a:lnTo>
                    <a:lnTo>
                      <a:pt x="42199" y="71"/>
                    </a:lnTo>
                    <a:lnTo>
                      <a:pt x="41038" y="128"/>
                    </a:lnTo>
                    <a:lnTo>
                      <a:pt x="39904" y="198"/>
                    </a:lnTo>
                    <a:lnTo>
                      <a:pt x="38785" y="269"/>
                    </a:lnTo>
                    <a:lnTo>
                      <a:pt x="37680" y="368"/>
                    </a:lnTo>
                    <a:lnTo>
                      <a:pt x="36604" y="482"/>
                    </a:lnTo>
                    <a:lnTo>
                      <a:pt x="35541" y="609"/>
                    </a:lnTo>
                    <a:lnTo>
                      <a:pt x="34507" y="751"/>
                    </a:lnTo>
                    <a:lnTo>
                      <a:pt x="33487" y="907"/>
                    </a:lnTo>
                    <a:lnTo>
                      <a:pt x="32496" y="1062"/>
                    </a:lnTo>
                    <a:lnTo>
                      <a:pt x="31519" y="1247"/>
                    </a:lnTo>
                    <a:lnTo>
                      <a:pt x="30555" y="1431"/>
                    </a:lnTo>
                    <a:lnTo>
                      <a:pt x="29620" y="1643"/>
                    </a:lnTo>
                    <a:lnTo>
                      <a:pt x="28700" y="1856"/>
                    </a:lnTo>
                    <a:lnTo>
                      <a:pt x="27793" y="2082"/>
                    </a:lnTo>
                    <a:lnTo>
                      <a:pt x="26915" y="2323"/>
                    </a:lnTo>
                    <a:lnTo>
                      <a:pt x="26051" y="2564"/>
                    </a:lnTo>
                    <a:lnTo>
                      <a:pt x="25201" y="2833"/>
                    </a:lnTo>
                    <a:lnTo>
                      <a:pt x="24379" y="3102"/>
                    </a:lnTo>
                    <a:lnTo>
                      <a:pt x="23572" y="3386"/>
                    </a:lnTo>
                    <a:lnTo>
                      <a:pt x="22778" y="3669"/>
                    </a:lnTo>
                    <a:lnTo>
                      <a:pt x="21999" y="3981"/>
                    </a:lnTo>
                    <a:lnTo>
                      <a:pt x="21249" y="4292"/>
                    </a:lnTo>
                    <a:lnTo>
                      <a:pt x="20512" y="4618"/>
                    </a:lnTo>
                    <a:lnTo>
                      <a:pt x="19790" y="4944"/>
                    </a:lnTo>
                    <a:lnTo>
                      <a:pt x="19081" y="5284"/>
                    </a:lnTo>
                    <a:lnTo>
                      <a:pt x="18401" y="5638"/>
                    </a:lnTo>
                    <a:lnTo>
                      <a:pt x="17721" y="5992"/>
                    </a:lnTo>
                    <a:lnTo>
                      <a:pt x="17070" y="6360"/>
                    </a:lnTo>
                    <a:lnTo>
                      <a:pt x="16432" y="6743"/>
                    </a:lnTo>
                    <a:lnTo>
                      <a:pt x="15809" y="7125"/>
                    </a:lnTo>
                    <a:lnTo>
                      <a:pt x="15200" y="7508"/>
                    </a:lnTo>
                    <a:lnTo>
                      <a:pt x="14605" y="7904"/>
                    </a:lnTo>
                    <a:lnTo>
                      <a:pt x="14024" y="8315"/>
                    </a:lnTo>
                    <a:lnTo>
                      <a:pt x="13458" y="8726"/>
                    </a:lnTo>
                    <a:lnTo>
                      <a:pt x="12919" y="9137"/>
                    </a:lnTo>
                    <a:lnTo>
                      <a:pt x="12381" y="9562"/>
                    </a:lnTo>
                    <a:lnTo>
                      <a:pt x="11871" y="10001"/>
                    </a:lnTo>
                    <a:lnTo>
                      <a:pt x="11361" y="10440"/>
                    </a:lnTo>
                    <a:lnTo>
                      <a:pt x="10865" y="10879"/>
                    </a:lnTo>
                    <a:lnTo>
                      <a:pt x="10398" y="11332"/>
                    </a:lnTo>
                    <a:lnTo>
                      <a:pt x="9930" y="11786"/>
                    </a:lnTo>
                    <a:lnTo>
                      <a:pt x="9491" y="12239"/>
                    </a:lnTo>
                    <a:lnTo>
                      <a:pt x="9052" y="12706"/>
                    </a:lnTo>
                    <a:lnTo>
                      <a:pt x="8627" y="13174"/>
                    </a:lnTo>
                    <a:lnTo>
                      <a:pt x="8216" y="13641"/>
                    </a:lnTo>
                    <a:lnTo>
                      <a:pt x="7820" y="14123"/>
                    </a:lnTo>
                    <a:lnTo>
                      <a:pt x="7437" y="14590"/>
                    </a:lnTo>
                    <a:lnTo>
                      <a:pt x="7069" y="15072"/>
                    </a:lnTo>
                    <a:lnTo>
                      <a:pt x="6701" y="15568"/>
                    </a:lnTo>
                    <a:lnTo>
                      <a:pt x="6361" y="16050"/>
                    </a:lnTo>
                    <a:lnTo>
                      <a:pt x="6021" y="16545"/>
                    </a:lnTo>
                    <a:lnTo>
                      <a:pt x="5695" y="17041"/>
                    </a:lnTo>
                    <a:lnTo>
                      <a:pt x="5383" y="17537"/>
                    </a:lnTo>
                    <a:lnTo>
                      <a:pt x="5086" y="18033"/>
                    </a:lnTo>
                    <a:lnTo>
                      <a:pt x="4802" y="18528"/>
                    </a:lnTo>
                    <a:lnTo>
                      <a:pt x="4519" y="19038"/>
                    </a:lnTo>
                    <a:lnTo>
                      <a:pt x="4250" y="19534"/>
                    </a:lnTo>
                    <a:lnTo>
                      <a:pt x="3995" y="20044"/>
                    </a:lnTo>
                    <a:lnTo>
                      <a:pt x="3740" y="20540"/>
                    </a:lnTo>
                    <a:lnTo>
                      <a:pt x="3499" y="21050"/>
                    </a:lnTo>
                    <a:lnTo>
                      <a:pt x="3273" y="21560"/>
                    </a:lnTo>
                    <a:lnTo>
                      <a:pt x="3060" y="22056"/>
                    </a:lnTo>
                    <a:lnTo>
                      <a:pt x="2848" y="22566"/>
                    </a:lnTo>
                    <a:lnTo>
                      <a:pt x="2465" y="23571"/>
                    </a:lnTo>
                    <a:lnTo>
                      <a:pt x="2097" y="24577"/>
                    </a:lnTo>
                    <a:lnTo>
                      <a:pt x="1785" y="25583"/>
                    </a:lnTo>
                    <a:lnTo>
                      <a:pt x="1502" y="26574"/>
                    </a:lnTo>
                    <a:lnTo>
                      <a:pt x="1233" y="27552"/>
                    </a:lnTo>
                    <a:lnTo>
                      <a:pt x="1006" y="28515"/>
                    </a:lnTo>
                    <a:lnTo>
                      <a:pt x="808" y="29478"/>
                    </a:lnTo>
                    <a:lnTo>
                      <a:pt x="638" y="30413"/>
                    </a:lnTo>
                    <a:lnTo>
                      <a:pt x="482" y="31334"/>
                    </a:lnTo>
                    <a:lnTo>
                      <a:pt x="369" y="32226"/>
                    </a:lnTo>
                    <a:lnTo>
                      <a:pt x="255" y="33119"/>
                    </a:lnTo>
                    <a:lnTo>
                      <a:pt x="170" y="33969"/>
                    </a:lnTo>
                    <a:lnTo>
                      <a:pt x="114" y="34805"/>
                    </a:lnTo>
                    <a:lnTo>
                      <a:pt x="57" y="35598"/>
                    </a:lnTo>
                    <a:lnTo>
                      <a:pt x="29" y="36377"/>
                    </a:lnTo>
                    <a:lnTo>
                      <a:pt x="15" y="37114"/>
                    </a:lnTo>
                    <a:lnTo>
                      <a:pt x="0" y="37822"/>
                    </a:lnTo>
                    <a:lnTo>
                      <a:pt x="15" y="38502"/>
                    </a:lnTo>
                    <a:lnTo>
                      <a:pt x="29" y="39139"/>
                    </a:lnTo>
                    <a:lnTo>
                      <a:pt x="71" y="40287"/>
                    </a:lnTo>
                    <a:lnTo>
                      <a:pt x="142" y="41264"/>
                    </a:lnTo>
                    <a:lnTo>
                      <a:pt x="213" y="42043"/>
                    </a:lnTo>
                    <a:lnTo>
                      <a:pt x="284" y="42624"/>
                    </a:lnTo>
                    <a:lnTo>
                      <a:pt x="355" y="43106"/>
                    </a:lnTo>
                    <a:lnTo>
                      <a:pt x="284" y="44026"/>
                    </a:lnTo>
                    <a:lnTo>
                      <a:pt x="227" y="45117"/>
                    </a:lnTo>
                    <a:lnTo>
                      <a:pt x="156" y="46590"/>
                    </a:lnTo>
                    <a:lnTo>
                      <a:pt x="85" y="48432"/>
                    </a:lnTo>
                    <a:lnTo>
                      <a:pt x="43" y="50599"/>
                    </a:lnTo>
                    <a:lnTo>
                      <a:pt x="29" y="51789"/>
                    </a:lnTo>
                    <a:lnTo>
                      <a:pt x="29" y="53064"/>
                    </a:lnTo>
                    <a:lnTo>
                      <a:pt x="43" y="54395"/>
                    </a:lnTo>
                    <a:lnTo>
                      <a:pt x="57" y="55784"/>
                    </a:lnTo>
                    <a:lnTo>
                      <a:pt x="100" y="57243"/>
                    </a:lnTo>
                    <a:lnTo>
                      <a:pt x="142" y="58758"/>
                    </a:lnTo>
                    <a:lnTo>
                      <a:pt x="213" y="60317"/>
                    </a:lnTo>
                    <a:lnTo>
                      <a:pt x="298" y="61932"/>
                    </a:lnTo>
                    <a:lnTo>
                      <a:pt x="397" y="63589"/>
                    </a:lnTo>
                    <a:lnTo>
                      <a:pt x="525" y="65289"/>
                    </a:lnTo>
                    <a:lnTo>
                      <a:pt x="666" y="67031"/>
                    </a:lnTo>
                    <a:lnTo>
                      <a:pt x="836" y="68802"/>
                    </a:lnTo>
                    <a:lnTo>
                      <a:pt x="1034" y="70601"/>
                    </a:lnTo>
                    <a:lnTo>
                      <a:pt x="1247" y="72428"/>
                    </a:lnTo>
                    <a:lnTo>
                      <a:pt x="1502" y="74284"/>
                    </a:lnTo>
                    <a:lnTo>
                      <a:pt x="1785" y="76154"/>
                    </a:lnTo>
                    <a:lnTo>
                      <a:pt x="2097" y="78038"/>
                    </a:lnTo>
                    <a:lnTo>
                      <a:pt x="2437" y="79936"/>
                    </a:lnTo>
                    <a:lnTo>
                      <a:pt x="2819" y="81834"/>
                    </a:lnTo>
                    <a:lnTo>
                      <a:pt x="3018" y="82797"/>
                    </a:lnTo>
                    <a:lnTo>
                      <a:pt x="3230" y="83746"/>
                    </a:lnTo>
                    <a:lnTo>
                      <a:pt x="3443" y="84710"/>
                    </a:lnTo>
                    <a:lnTo>
                      <a:pt x="3683" y="85659"/>
                    </a:lnTo>
                    <a:lnTo>
                      <a:pt x="3910" y="86608"/>
                    </a:lnTo>
                    <a:lnTo>
                      <a:pt x="4165" y="87571"/>
                    </a:lnTo>
                    <a:lnTo>
                      <a:pt x="4420" y="88520"/>
                    </a:lnTo>
                    <a:lnTo>
                      <a:pt x="4703" y="89469"/>
                    </a:lnTo>
                    <a:lnTo>
                      <a:pt x="4972" y="90418"/>
                    </a:lnTo>
                    <a:lnTo>
                      <a:pt x="5270" y="91353"/>
                    </a:lnTo>
                    <a:lnTo>
                      <a:pt x="5567" y="92302"/>
                    </a:lnTo>
                    <a:lnTo>
                      <a:pt x="5879" y="93237"/>
                    </a:lnTo>
                    <a:lnTo>
                      <a:pt x="6205" y="94172"/>
                    </a:lnTo>
                    <a:lnTo>
                      <a:pt x="6545" y="95093"/>
                    </a:lnTo>
                    <a:lnTo>
                      <a:pt x="6885" y="96014"/>
                    </a:lnTo>
                    <a:lnTo>
                      <a:pt x="7253" y="96934"/>
                    </a:lnTo>
                    <a:lnTo>
                      <a:pt x="7621" y="97841"/>
                    </a:lnTo>
                    <a:lnTo>
                      <a:pt x="8004" y="98748"/>
                    </a:lnTo>
                    <a:lnTo>
                      <a:pt x="8386" y="99640"/>
                    </a:lnTo>
                    <a:lnTo>
                      <a:pt x="8797" y="100532"/>
                    </a:lnTo>
                    <a:lnTo>
                      <a:pt x="9222" y="101411"/>
                    </a:lnTo>
                    <a:lnTo>
                      <a:pt x="9647" y="102275"/>
                    </a:lnTo>
                    <a:lnTo>
                      <a:pt x="10100" y="103139"/>
                    </a:lnTo>
                    <a:lnTo>
                      <a:pt x="10554" y="103989"/>
                    </a:lnTo>
                    <a:lnTo>
                      <a:pt x="11035" y="104839"/>
                    </a:lnTo>
                    <a:lnTo>
                      <a:pt x="11517" y="105675"/>
                    </a:lnTo>
                    <a:lnTo>
                      <a:pt x="12013" y="106496"/>
                    </a:lnTo>
                    <a:lnTo>
                      <a:pt x="12523" y="107304"/>
                    </a:lnTo>
                    <a:lnTo>
                      <a:pt x="13061" y="108097"/>
                    </a:lnTo>
                    <a:lnTo>
                      <a:pt x="13599" y="108890"/>
                    </a:lnTo>
                    <a:lnTo>
                      <a:pt x="14152" y="109655"/>
                    </a:lnTo>
                    <a:lnTo>
                      <a:pt x="14718" y="110420"/>
                    </a:lnTo>
                    <a:lnTo>
                      <a:pt x="15313" y="111171"/>
                    </a:lnTo>
                    <a:lnTo>
                      <a:pt x="15908" y="111907"/>
                    </a:lnTo>
                    <a:lnTo>
                      <a:pt x="16517" y="112616"/>
                    </a:lnTo>
                    <a:lnTo>
                      <a:pt x="17155" y="113324"/>
                    </a:lnTo>
                    <a:lnTo>
                      <a:pt x="17806" y="114004"/>
                    </a:lnTo>
                    <a:lnTo>
                      <a:pt x="18458" y="114684"/>
                    </a:lnTo>
                    <a:lnTo>
                      <a:pt x="19138" y="115335"/>
                    </a:lnTo>
                    <a:lnTo>
                      <a:pt x="19832" y="115973"/>
                    </a:lnTo>
                    <a:lnTo>
                      <a:pt x="20554" y="116596"/>
                    </a:lnTo>
                    <a:lnTo>
                      <a:pt x="21277" y="117205"/>
                    </a:lnTo>
                    <a:lnTo>
                      <a:pt x="22028" y="117786"/>
                    </a:lnTo>
                    <a:lnTo>
                      <a:pt x="22778" y="118353"/>
                    </a:lnTo>
                    <a:lnTo>
                      <a:pt x="23558" y="118905"/>
                    </a:lnTo>
                    <a:lnTo>
                      <a:pt x="24351" y="119429"/>
                    </a:lnTo>
                    <a:lnTo>
                      <a:pt x="25172" y="119939"/>
                    </a:lnTo>
                    <a:lnTo>
                      <a:pt x="25994" y="120421"/>
                    </a:lnTo>
                    <a:lnTo>
                      <a:pt x="26844" y="120888"/>
                    </a:lnTo>
                    <a:lnTo>
                      <a:pt x="27708" y="121327"/>
                    </a:lnTo>
                    <a:lnTo>
                      <a:pt x="28600" y="121752"/>
                    </a:lnTo>
                    <a:lnTo>
                      <a:pt x="29507" y="122149"/>
                    </a:lnTo>
                    <a:lnTo>
                      <a:pt x="30428" y="122531"/>
                    </a:lnTo>
                    <a:lnTo>
                      <a:pt x="31363" y="122886"/>
                    </a:lnTo>
                    <a:lnTo>
                      <a:pt x="32326" y="123211"/>
                    </a:lnTo>
                    <a:lnTo>
                      <a:pt x="33303" y="123523"/>
                    </a:lnTo>
                    <a:lnTo>
                      <a:pt x="34295" y="123806"/>
                    </a:lnTo>
                    <a:lnTo>
                      <a:pt x="35315" y="124061"/>
                    </a:lnTo>
                    <a:lnTo>
                      <a:pt x="36349" y="124288"/>
                    </a:lnTo>
                    <a:lnTo>
                      <a:pt x="37411" y="124500"/>
                    </a:lnTo>
                    <a:lnTo>
                      <a:pt x="38488" y="124670"/>
                    </a:lnTo>
                    <a:lnTo>
                      <a:pt x="39579" y="124826"/>
                    </a:lnTo>
                    <a:lnTo>
                      <a:pt x="40698" y="124940"/>
                    </a:lnTo>
                    <a:lnTo>
                      <a:pt x="41831" y="125039"/>
                    </a:lnTo>
                    <a:lnTo>
                      <a:pt x="42993" y="125110"/>
                    </a:lnTo>
                    <a:lnTo>
                      <a:pt x="44168" y="125152"/>
                    </a:lnTo>
                    <a:lnTo>
                      <a:pt x="45443" y="125152"/>
                    </a:lnTo>
                    <a:lnTo>
                      <a:pt x="46690" y="125138"/>
                    </a:lnTo>
                    <a:lnTo>
                      <a:pt x="47922" y="125095"/>
                    </a:lnTo>
                    <a:lnTo>
                      <a:pt x="49140" y="125010"/>
                    </a:lnTo>
                    <a:lnTo>
                      <a:pt x="50316" y="124897"/>
                    </a:lnTo>
                    <a:lnTo>
                      <a:pt x="51478" y="124770"/>
                    </a:lnTo>
                    <a:lnTo>
                      <a:pt x="52625" y="124600"/>
                    </a:lnTo>
                    <a:lnTo>
                      <a:pt x="53744" y="124401"/>
                    </a:lnTo>
                    <a:lnTo>
                      <a:pt x="54849" y="124189"/>
                    </a:lnTo>
                    <a:lnTo>
                      <a:pt x="55926" y="123948"/>
                    </a:lnTo>
                    <a:lnTo>
                      <a:pt x="56988" y="123665"/>
                    </a:lnTo>
                    <a:lnTo>
                      <a:pt x="58022" y="123367"/>
                    </a:lnTo>
                    <a:lnTo>
                      <a:pt x="59042" y="123056"/>
                    </a:lnTo>
                    <a:lnTo>
                      <a:pt x="60048" y="122701"/>
                    </a:lnTo>
                    <a:lnTo>
                      <a:pt x="61025" y="122333"/>
                    </a:lnTo>
                    <a:lnTo>
                      <a:pt x="61974" y="121937"/>
                    </a:lnTo>
                    <a:lnTo>
                      <a:pt x="62923" y="121526"/>
                    </a:lnTo>
                    <a:lnTo>
                      <a:pt x="63844" y="121087"/>
                    </a:lnTo>
                    <a:lnTo>
                      <a:pt x="64736" y="120619"/>
                    </a:lnTo>
                    <a:lnTo>
                      <a:pt x="65629" y="120137"/>
                    </a:lnTo>
                    <a:lnTo>
                      <a:pt x="66479" y="119628"/>
                    </a:lnTo>
                    <a:lnTo>
                      <a:pt x="67329" y="119103"/>
                    </a:lnTo>
                    <a:lnTo>
                      <a:pt x="68150" y="118551"/>
                    </a:lnTo>
                    <a:lnTo>
                      <a:pt x="68972" y="117984"/>
                    </a:lnTo>
                    <a:lnTo>
                      <a:pt x="69751" y="117404"/>
                    </a:lnTo>
                    <a:lnTo>
                      <a:pt x="70530" y="116794"/>
                    </a:lnTo>
                    <a:lnTo>
                      <a:pt x="71281" y="116171"/>
                    </a:lnTo>
                    <a:lnTo>
                      <a:pt x="72017" y="115534"/>
                    </a:lnTo>
                    <a:lnTo>
                      <a:pt x="72740" y="114868"/>
                    </a:lnTo>
                    <a:lnTo>
                      <a:pt x="73448" y="114188"/>
                    </a:lnTo>
                    <a:lnTo>
                      <a:pt x="74128" y="113508"/>
                    </a:lnTo>
                    <a:lnTo>
                      <a:pt x="74808" y="112800"/>
                    </a:lnTo>
                    <a:lnTo>
                      <a:pt x="75460" y="112063"/>
                    </a:lnTo>
                    <a:lnTo>
                      <a:pt x="76097" y="111327"/>
                    </a:lnTo>
                    <a:lnTo>
                      <a:pt x="76720" y="110576"/>
                    </a:lnTo>
                    <a:lnTo>
                      <a:pt x="77330" y="109811"/>
                    </a:lnTo>
                    <a:lnTo>
                      <a:pt x="77910" y="109032"/>
                    </a:lnTo>
                    <a:lnTo>
                      <a:pt x="78491" y="108238"/>
                    </a:lnTo>
                    <a:lnTo>
                      <a:pt x="79058" y="107431"/>
                    </a:lnTo>
                    <a:lnTo>
                      <a:pt x="79596" y="106609"/>
                    </a:lnTo>
                    <a:lnTo>
                      <a:pt x="80134" y="105774"/>
                    </a:lnTo>
                    <a:lnTo>
                      <a:pt x="80644" y="104938"/>
                    </a:lnTo>
                    <a:lnTo>
                      <a:pt x="81140" y="104088"/>
                    </a:lnTo>
                    <a:lnTo>
                      <a:pt x="81636" y="103224"/>
                    </a:lnTo>
                    <a:lnTo>
                      <a:pt x="82103" y="102346"/>
                    </a:lnTo>
                    <a:lnTo>
                      <a:pt x="82571" y="101467"/>
                    </a:lnTo>
                    <a:lnTo>
                      <a:pt x="83010" y="100575"/>
                    </a:lnTo>
                    <a:lnTo>
                      <a:pt x="83449" y="99668"/>
                    </a:lnTo>
                    <a:lnTo>
                      <a:pt x="83860" y="98762"/>
                    </a:lnTo>
                    <a:lnTo>
                      <a:pt x="84271" y="97855"/>
                    </a:lnTo>
                    <a:lnTo>
                      <a:pt x="84667" y="96934"/>
                    </a:lnTo>
                    <a:lnTo>
                      <a:pt x="85050" y="96000"/>
                    </a:lnTo>
                    <a:lnTo>
                      <a:pt x="85418" y="95065"/>
                    </a:lnTo>
                    <a:lnTo>
                      <a:pt x="85772" y="94130"/>
                    </a:lnTo>
                    <a:lnTo>
                      <a:pt x="86112" y="93181"/>
                    </a:lnTo>
                    <a:lnTo>
                      <a:pt x="86452" y="92231"/>
                    </a:lnTo>
                    <a:lnTo>
                      <a:pt x="86764" y="91282"/>
                    </a:lnTo>
                    <a:lnTo>
                      <a:pt x="87075" y="90333"/>
                    </a:lnTo>
                    <a:lnTo>
                      <a:pt x="87373" y="89370"/>
                    </a:lnTo>
                    <a:lnTo>
                      <a:pt x="87670" y="88407"/>
                    </a:lnTo>
                    <a:lnTo>
                      <a:pt x="87939" y="87444"/>
                    </a:lnTo>
                    <a:lnTo>
                      <a:pt x="88209" y="86480"/>
                    </a:lnTo>
                    <a:lnTo>
                      <a:pt x="88464" y="85503"/>
                    </a:lnTo>
                    <a:lnTo>
                      <a:pt x="88704" y="84540"/>
                    </a:lnTo>
                    <a:lnTo>
                      <a:pt x="88945" y="83576"/>
                    </a:lnTo>
                    <a:lnTo>
                      <a:pt x="89172" y="82613"/>
                    </a:lnTo>
                    <a:lnTo>
                      <a:pt x="89384" y="81636"/>
                    </a:lnTo>
                    <a:lnTo>
                      <a:pt x="89597" y="80672"/>
                    </a:lnTo>
                    <a:lnTo>
                      <a:pt x="89795" y="79709"/>
                    </a:lnTo>
                    <a:lnTo>
                      <a:pt x="89979" y="78746"/>
                    </a:lnTo>
                    <a:lnTo>
                      <a:pt x="90333" y="76834"/>
                    </a:lnTo>
                    <a:lnTo>
                      <a:pt x="90645" y="74935"/>
                    </a:lnTo>
                    <a:lnTo>
                      <a:pt x="90928" y="73051"/>
                    </a:lnTo>
                    <a:lnTo>
                      <a:pt x="91183" y="71196"/>
                    </a:lnTo>
                    <a:lnTo>
                      <a:pt x="91410" y="69354"/>
                    </a:lnTo>
                    <a:lnTo>
                      <a:pt x="91594" y="67555"/>
                    </a:lnTo>
                    <a:lnTo>
                      <a:pt x="91764" y="65785"/>
                    </a:lnTo>
                    <a:lnTo>
                      <a:pt x="91920" y="64056"/>
                    </a:lnTo>
                    <a:lnTo>
                      <a:pt x="92033" y="62356"/>
                    </a:lnTo>
                    <a:lnTo>
                      <a:pt x="92132" y="60713"/>
                    </a:lnTo>
                    <a:lnTo>
                      <a:pt x="92217" y="59113"/>
                    </a:lnTo>
                    <a:lnTo>
                      <a:pt x="92288" y="57569"/>
                    </a:lnTo>
                    <a:lnTo>
                      <a:pt x="92331" y="56081"/>
                    </a:lnTo>
                    <a:lnTo>
                      <a:pt x="92359" y="54665"/>
                    </a:lnTo>
                    <a:lnTo>
                      <a:pt x="92373" y="53291"/>
                    </a:lnTo>
                    <a:lnTo>
                      <a:pt x="92387" y="52002"/>
                    </a:lnTo>
                    <a:lnTo>
                      <a:pt x="92387" y="50783"/>
                    </a:lnTo>
                    <a:lnTo>
                      <a:pt x="92373" y="49636"/>
                    </a:lnTo>
                    <a:lnTo>
                      <a:pt x="92345" y="48559"/>
                    </a:lnTo>
                    <a:lnTo>
                      <a:pt x="92302" y="46689"/>
                    </a:lnTo>
                    <a:lnTo>
                      <a:pt x="92232" y="45160"/>
                    </a:lnTo>
                    <a:lnTo>
                      <a:pt x="92175" y="44041"/>
                    </a:lnTo>
                    <a:lnTo>
                      <a:pt x="92104" y="43106"/>
                    </a:lnTo>
                    <a:lnTo>
                      <a:pt x="92217" y="42624"/>
                    </a:lnTo>
                    <a:lnTo>
                      <a:pt x="92331" y="42043"/>
                    </a:lnTo>
                    <a:lnTo>
                      <a:pt x="92458" y="41264"/>
                    </a:lnTo>
                    <a:lnTo>
                      <a:pt x="92600" y="40287"/>
                    </a:lnTo>
                    <a:lnTo>
                      <a:pt x="92671" y="39734"/>
                    </a:lnTo>
                    <a:lnTo>
                      <a:pt x="92741" y="39139"/>
                    </a:lnTo>
                    <a:lnTo>
                      <a:pt x="92798" y="38502"/>
                    </a:lnTo>
                    <a:lnTo>
                      <a:pt x="92841" y="37822"/>
                    </a:lnTo>
                    <a:lnTo>
                      <a:pt x="92883" y="37114"/>
                    </a:lnTo>
                    <a:lnTo>
                      <a:pt x="92911" y="36377"/>
                    </a:lnTo>
                    <a:lnTo>
                      <a:pt x="92940" y="35598"/>
                    </a:lnTo>
                    <a:lnTo>
                      <a:pt x="92940" y="34805"/>
                    </a:lnTo>
                    <a:lnTo>
                      <a:pt x="92926" y="33969"/>
                    </a:lnTo>
                    <a:lnTo>
                      <a:pt x="92897" y="33119"/>
                    </a:lnTo>
                    <a:lnTo>
                      <a:pt x="92841" y="32226"/>
                    </a:lnTo>
                    <a:lnTo>
                      <a:pt x="92770" y="31334"/>
                    </a:lnTo>
                    <a:lnTo>
                      <a:pt x="92671" y="30413"/>
                    </a:lnTo>
                    <a:lnTo>
                      <a:pt x="92543" y="29478"/>
                    </a:lnTo>
                    <a:lnTo>
                      <a:pt x="92387" y="28515"/>
                    </a:lnTo>
                    <a:lnTo>
                      <a:pt x="92217" y="27552"/>
                    </a:lnTo>
                    <a:lnTo>
                      <a:pt x="92005" y="26574"/>
                    </a:lnTo>
                    <a:lnTo>
                      <a:pt x="91750" y="25583"/>
                    </a:lnTo>
                    <a:lnTo>
                      <a:pt x="91481" y="24577"/>
                    </a:lnTo>
                    <a:lnTo>
                      <a:pt x="91325" y="24081"/>
                    </a:lnTo>
                    <a:lnTo>
                      <a:pt x="91155" y="23571"/>
                    </a:lnTo>
                    <a:lnTo>
                      <a:pt x="90985" y="23076"/>
                    </a:lnTo>
                    <a:lnTo>
                      <a:pt x="90801" y="22566"/>
                    </a:lnTo>
                    <a:lnTo>
                      <a:pt x="90617" y="22056"/>
                    </a:lnTo>
                    <a:lnTo>
                      <a:pt x="90418" y="21560"/>
                    </a:lnTo>
                    <a:lnTo>
                      <a:pt x="90206" y="21050"/>
                    </a:lnTo>
                    <a:lnTo>
                      <a:pt x="89979" y="20540"/>
                    </a:lnTo>
                    <a:lnTo>
                      <a:pt x="89738" y="20044"/>
                    </a:lnTo>
                    <a:lnTo>
                      <a:pt x="89498" y="19534"/>
                    </a:lnTo>
                    <a:lnTo>
                      <a:pt x="89243" y="19038"/>
                    </a:lnTo>
                    <a:lnTo>
                      <a:pt x="88973" y="18528"/>
                    </a:lnTo>
                    <a:lnTo>
                      <a:pt x="88690" y="18033"/>
                    </a:lnTo>
                    <a:lnTo>
                      <a:pt x="88407" y="17537"/>
                    </a:lnTo>
                    <a:lnTo>
                      <a:pt x="88095" y="17041"/>
                    </a:lnTo>
                    <a:lnTo>
                      <a:pt x="87784" y="16545"/>
                    </a:lnTo>
                    <a:lnTo>
                      <a:pt x="87444" y="16050"/>
                    </a:lnTo>
                    <a:lnTo>
                      <a:pt x="87104" y="15568"/>
                    </a:lnTo>
                    <a:lnTo>
                      <a:pt x="86750" y="15072"/>
                    </a:lnTo>
                    <a:lnTo>
                      <a:pt x="86381" y="14590"/>
                    </a:lnTo>
                    <a:lnTo>
                      <a:pt x="85999" y="14123"/>
                    </a:lnTo>
                    <a:lnTo>
                      <a:pt x="85602" y="13641"/>
                    </a:lnTo>
                    <a:lnTo>
                      <a:pt x="85191" y="13174"/>
                    </a:lnTo>
                    <a:lnTo>
                      <a:pt x="84766" y="12706"/>
                    </a:lnTo>
                    <a:lnTo>
                      <a:pt x="84327" y="12239"/>
                    </a:lnTo>
                    <a:lnTo>
                      <a:pt x="83874" y="11786"/>
                    </a:lnTo>
                    <a:lnTo>
                      <a:pt x="83406" y="11332"/>
                    </a:lnTo>
                    <a:lnTo>
                      <a:pt x="82911" y="10879"/>
                    </a:lnTo>
                    <a:lnTo>
                      <a:pt x="82415" y="10440"/>
                    </a:lnTo>
                    <a:lnTo>
                      <a:pt x="81905" y="10001"/>
                    </a:lnTo>
                    <a:lnTo>
                      <a:pt x="81367" y="9562"/>
                    </a:lnTo>
                    <a:lnTo>
                      <a:pt x="80828" y="9137"/>
                    </a:lnTo>
                    <a:lnTo>
                      <a:pt x="80262" y="8726"/>
                    </a:lnTo>
                    <a:lnTo>
                      <a:pt x="79681" y="8315"/>
                    </a:lnTo>
                    <a:lnTo>
                      <a:pt x="79086" y="7904"/>
                    </a:lnTo>
                    <a:lnTo>
                      <a:pt x="78463" y="7508"/>
                    </a:lnTo>
                    <a:lnTo>
                      <a:pt x="77839" y="7125"/>
                    </a:lnTo>
                    <a:lnTo>
                      <a:pt x="77188" y="6743"/>
                    </a:lnTo>
                    <a:lnTo>
                      <a:pt x="76522" y="6360"/>
                    </a:lnTo>
                    <a:lnTo>
                      <a:pt x="75828" y="5992"/>
                    </a:lnTo>
                    <a:lnTo>
                      <a:pt x="75134" y="5638"/>
                    </a:lnTo>
                    <a:lnTo>
                      <a:pt x="74411" y="5284"/>
                    </a:lnTo>
                    <a:lnTo>
                      <a:pt x="73661" y="4944"/>
                    </a:lnTo>
                    <a:lnTo>
                      <a:pt x="72910" y="4618"/>
                    </a:lnTo>
                    <a:lnTo>
                      <a:pt x="72131" y="4292"/>
                    </a:lnTo>
                    <a:lnTo>
                      <a:pt x="71338" y="3981"/>
                    </a:lnTo>
                    <a:lnTo>
                      <a:pt x="70516" y="3669"/>
                    </a:lnTo>
                    <a:lnTo>
                      <a:pt x="69680" y="3386"/>
                    </a:lnTo>
                    <a:lnTo>
                      <a:pt x="68816" y="3102"/>
                    </a:lnTo>
                    <a:lnTo>
                      <a:pt x="67938" y="2833"/>
                    </a:lnTo>
                    <a:lnTo>
                      <a:pt x="67045" y="2564"/>
                    </a:lnTo>
                    <a:lnTo>
                      <a:pt x="66125" y="2323"/>
                    </a:lnTo>
                    <a:lnTo>
                      <a:pt x="65190" y="2082"/>
                    </a:lnTo>
                    <a:lnTo>
                      <a:pt x="64226" y="1856"/>
                    </a:lnTo>
                    <a:lnTo>
                      <a:pt x="63249" y="1643"/>
                    </a:lnTo>
                    <a:lnTo>
                      <a:pt x="62243" y="1431"/>
                    </a:lnTo>
                    <a:lnTo>
                      <a:pt x="61223" y="1247"/>
                    </a:lnTo>
                    <a:lnTo>
                      <a:pt x="60175" y="1062"/>
                    </a:lnTo>
                    <a:lnTo>
                      <a:pt x="59113" y="907"/>
                    </a:lnTo>
                    <a:lnTo>
                      <a:pt x="58022" y="751"/>
                    </a:lnTo>
                    <a:lnTo>
                      <a:pt x="56903" y="609"/>
                    </a:lnTo>
                    <a:lnTo>
                      <a:pt x="55770" y="482"/>
                    </a:lnTo>
                    <a:lnTo>
                      <a:pt x="54608" y="368"/>
                    </a:lnTo>
                    <a:lnTo>
                      <a:pt x="53418" y="269"/>
                    </a:lnTo>
                    <a:lnTo>
                      <a:pt x="52214" y="198"/>
                    </a:lnTo>
                    <a:lnTo>
                      <a:pt x="50982" y="128"/>
                    </a:lnTo>
                    <a:lnTo>
                      <a:pt x="49735" y="71"/>
                    </a:lnTo>
                    <a:lnTo>
                      <a:pt x="48446" y="28"/>
                    </a:lnTo>
                    <a:lnTo>
                      <a:pt x="47143" y="14"/>
                    </a:lnTo>
                    <a:lnTo>
                      <a:pt x="45811" y="0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070725" y="1967000"/>
                <a:ext cx="341750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13670" h="12255" extrusionOk="0">
                    <a:moveTo>
                      <a:pt x="7154" y="1"/>
                    </a:moveTo>
                    <a:lnTo>
                      <a:pt x="6630" y="15"/>
                    </a:lnTo>
                    <a:lnTo>
                      <a:pt x="6091" y="58"/>
                    </a:lnTo>
                    <a:lnTo>
                      <a:pt x="5539" y="114"/>
                    </a:lnTo>
                    <a:lnTo>
                      <a:pt x="4972" y="185"/>
                    </a:lnTo>
                    <a:lnTo>
                      <a:pt x="4391" y="284"/>
                    </a:lnTo>
                    <a:lnTo>
                      <a:pt x="3782" y="412"/>
                    </a:lnTo>
                    <a:lnTo>
                      <a:pt x="3173" y="568"/>
                    </a:lnTo>
                    <a:lnTo>
                      <a:pt x="2550" y="752"/>
                    </a:lnTo>
                    <a:lnTo>
                      <a:pt x="2210" y="1049"/>
                    </a:lnTo>
                    <a:lnTo>
                      <a:pt x="1884" y="1361"/>
                    </a:lnTo>
                    <a:lnTo>
                      <a:pt x="1587" y="1701"/>
                    </a:lnTo>
                    <a:lnTo>
                      <a:pt x="1318" y="2055"/>
                    </a:lnTo>
                    <a:lnTo>
                      <a:pt x="1063" y="2423"/>
                    </a:lnTo>
                    <a:lnTo>
                      <a:pt x="836" y="2820"/>
                    </a:lnTo>
                    <a:lnTo>
                      <a:pt x="623" y="3216"/>
                    </a:lnTo>
                    <a:lnTo>
                      <a:pt x="453" y="3641"/>
                    </a:lnTo>
                    <a:lnTo>
                      <a:pt x="312" y="4066"/>
                    </a:lnTo>
                    <a:lnTo>
                      <a:pt x="184" y="4506"/>
                    </a:lnTo>
                    <a:lnTo>
                      <a:pt x="99" y="4959"/>
                    </a:lnTo>
                    <a:lnTo>
                      <a:pt x="28" y="5412"/>
                    </a:lnTo>
                    <a:lnTo>
                      <a:pt x="0" y="5880"/>
                    </a:lnTo>
                    <a:lnTo>
                      <a:pt x="14" y="6347"/>
                    </a:lnTo>
                    <a:lnTo>
                      <a:pt x="43" y="6829"/>
                    </a:lnTo>
                    <a:lnTo>
                      <a:pt x="113" y="7296"/>
                    </a:lnTo>
                    <a:lnTo>
                      <a:pt x="170" y="7579"/>
                    </a:lnTo>
                    <a:lnTo>
                      <a:pt x="241" y="7863"/>
                    </a:lnTo>
                    <a:lnTo>
                      <a:pt x="312" y="8132"/>
                    </a:lnTo>
                    <a:lnTo>
                      <a:pt x="411" y="8387"/>
                    </a:lnTo>
                    <a:lnTo>
                      <a:pt x="510" y="8656"/>
                    </a:lnTo>
                    <a:lnTo>
                      <a:pt x="609" y="8911"/>
                    </a:lnTo>
                    <a:lnTo>
                      <a:pt x="737" y="9152"/>
                    </a:lnTo>
                    <a:lnTo>
                      <a:pt x="864" y="9393"/>
                    </a:lnTo>
                    <a:lnTo>
                      <a:pt x="1006" y="9633"/>
                    </a:lnTo>
                    <a:lnTo>
                      <a:pt x="1148" y="9860"/>
                    </a:lnTo>
                    <a:lnTo>
                      <a:pt x="1303" y="10087"/>
                    </a:lnTo>
                    <a:lnTo>
                      <a:pt x="1459" y="10299"/>
                    </a:lnTo>
                    <a:lnTo>
                      <a:pt x="1629" y="10512"/>
                    </a:lnTo>
                    <a:lnTo>
                      <a:pt x="1813" y="10710"/>
                    </a:lnTo>
                    <a:lnTo>
                      <a:pt x="1997" y="10908"/>
                    </a:lnTo>
                    <a:lnTo>
                      <a:pt x="2196" y="11092"/>
                    </a:lnTo>
                    <a:lnTo>
                      <a:pt x="2635" y="11291"/>
                    </a:lnTo>
                    <a:lnTo>
                      <a:pt x="3088" y="11475"/>
                    </a:lnTo>
                    <a:lnTo>
                      <a:pt x="3556" y="11645"/>
                    </a:lnTo>
                    <a:lnTo>
                      <a:pt x="4023" y="11801"/>
                    </a:lnTo>
                    <a:lnTo>
                      <a:pt x="4519" y="11928"/>
                    </a:lnTo>
                    <a:lnTo>
                      <a:pt x="5029" y="12042"/>
                    </a:lnTo>
                    <a:lnTo>
                      <a:pt x="5539" y="12127"/>
                    </a:lnTo>
                    <a:lnTo>
                      <a:pt x="6063" y="12197"/>
                    </a:lnTo>
                    <a:lnTo>
                      <a:pt x="6601" y="12240"/>
                    </a:lnTo>
                    <a:lnTo>
                      <a:pt x="7154" y="12254"/>
                    </a:lnTo>
                    <a:lnTo>
                      <a:pt x="7706" y="12240"/>
                    </a:lnTo>
                    <a:lnTo>
                      <a:pt x="8287" y="12197"/>
                    </a:lnTo>
                    <a:lnTo>
                      <a:pt x="8868" y="12127"/>
                    </a:lnTo>
                    <a:lnTo>
                      <a:pt x="9463" y="12027"/>
                    </a:lnTo>
                    <a:lnTo>
                      <a:pt x="10072" y="11886"/>
                    </a:lnTo>
                    <a:lnTo>
                      <a:pt x="10695" y="11730"/>
                    </a:lnTo>
                    <a:lnTo>
                      <a:pt x="10893" y="11588"/>
                    </a:lnTo>
                    <a:lnTo>
                      <a:pt x="11078" y="11432"/>
                    </a:lnTo>
                    <a:lnTo>
                      <a:pt x="11276" y="11277"/>
                    </a:lnTo>
                    <a:lnTo>
                      <a:pt x="11460" y="11121"/>
                    </a:lnTo>
                    <a:lnTo>
                      <a:pt x="11630" y="10951"/>
                    </a:lnTo>
                    <a:lnTo>
                      <a:pt x="11800" y="10781"/>
                    </a:lnTo>
                    <a:lnTo>
                      <a:pt x="11970" y="10597"/>
                    </a:lnTo>
                    <a:lnTo>
                      <a:pt x="12126" y="10413"/>
                    </a:lnTo>
                    <a:lnTo>
                      <a:pt x="12267" y="10228"/>
                    </a:lnTo>
                    <a:lnTo>
                      <a:pt x="12409" y="10030"/>
                    </a:lnTo>
                    <a:lnTo>
                      <a:pt x="12551" y="9832"/>
                    </a:lnTo>
                    <a:lnTo>
                      <a:pt x="12678" y="9619"/>
                    </a:lnTo>
                    <a:lnTo>
                      <a:pt x="12806" y="9421"/>
                    </a:lnTo>
                    <a:lnTo>
                      <a:pt x="12919" y="9208"/>
                    </a:lnTo>
                    <a:lnTo>
                      <a:pt x="13018" y="8982"/>
                    </a:lnTo>
                    <a:lnTo>
                      <a:pt x="13117" y="8769"/>
                    </a:lnTo>
                    <a:lnTo>
                      <a:pt x="13217" y="8543"/>
                    </a:lnTo>
                    <a:lnTo>
                      <a:pt x="13302" y="8316"/>
                    </a:lnTo>
                    <a:lnTo>
                      <a:pt x="13372" y="8075"/>
                    </a:lnTo>
                    <a:lnTo>
                      <a:pt x="13443" y="7849"/>
                    </a:lnTo>
                    <a:lnTo>
                      <a:pt x="13500" y="7608"/>
                    </a:lnTo>
                    <a:lnTo>
                      <a:pt x="13556" y="7367"/>
                    </a:lnTo>
                    <a:lnTo>
                      <a:pt x="13599" y="7126"/>
                    </a:lnTo>
                    <a:lnTo>
                      <a:pt x="13627" y="6871"/>
                    </a:lnTo>
                    <a:lnTo>
                      <a:pt x="13656" y="6630"/>
                    </a:lnTo>
                    <a:lnTo>
                      <a:pt x="13670" y="6375"/>
                    </a:lnTo>
                    <a:lnTo>
                      <a:pt x="13670" y="6135"/>
                    </a:lnTo>
                    <a:lnTo>
                      <a:pt x="13670" y="5880"/>
                    </a:lnTo>
                    <a:lnTo>
                      <a:pt x="13656" y="5625"/>
                    </a:lnTo>
                    <a:lnTo>
                      <a:pt x="13641" y="5370"/>
                    </a:lnTo>
                    <a:lnTo>
                      <a:pt x="13599" y="5115"/>
                    </a:lnTo>
                    <a:lnTo>
                      <a:pt x="13556" y="4860"/>
                    </a:lnTo>
                    <a:lnTo>
                      <a:pt x="13500" y="4520"/>
                    </a:lnTo>
                    <a:lnTo>
                      <a:pt x="13415" y="4194"/>
                    </a:lnTo>
                    <a:lnTo>
                      <a:pt x="13316" y="3882"/>
                    </a:lnTo>
                    <a:lnTo>
                      <a:pt x="13202" y="3571"/>
                    </a:lnTo>
                    <a:lnTo>
                      <a:pt x="13075" y="3259"/>
                    </a:lnTo>
                    <a:lnTo>
                      <a:pt x="12933" y="2976"/>
                    </a:lnTo>
                    <a:lnTo>
                      <a:pt x="12777" y="2692"/>
                    </a:lnTo>
                    <a:lnTo>
                      <a:pt x="12607" y="2409"/>
                    </a:lnTo>
                    <a:lnTo>
                      <a:pt x="12423" y="2140"/>
                    </a:lnTo>
                    <a:lnTo>
                      <a:pt x="12239" y="1885"/>
                    </a:lnTo>
                    <a:lnTo>
                      <a:pt x="12041" y="1644"/>
                    </a:lnTo>
                    <a:lnTo>
                      <a:pt x="11828" y="1403"/>
                    </a:lnTo>
                    <a:lnTo>
                      <a:pt x="11602" y="1177"/>
                    </a:lnTo>
                    <a:lnTo>
                      <a:pt x="11375" y="964"/>
                    </a:lnTo>
                    <a:lnTo>
                      <a:pt x="11120" y="752"/>
                    </a:lnTo>
                    <a:lnTo>
                      <a:pt x="10879" y="568"/>
                    </a:lnTo>
                    <a:lnTo>
                      <a:pt x="10454" y="440"/>
                    </a:lnTo>
                    <a:lnTo>
                      <a:pt x="10029" y="327"/>
                    </a:lnTo>
                    <a:lnTo>
                      <a:pt x="9576" y="228"/>
                    </a:lnTo>
                    <a:lnTo>
                      <a:pt x="9123" y="157"/>
                    </a:lnTo>
                    <a:lnTo>
                      <a:pt x="8641" y="86"/>
                    </a:lnTo>
                    <a:lnTo>
                      <a:pt x="8159" y="43"/>
                    </a:lnTo>
                    <a:lnTo>
                      <a:pt x="7664" y="15"/>
                    </a:lnTo>
                    <a:lnTo>
                      <a:pt x="7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919500" y="1958875"/>
                <a:ext cx="618350" cy="197275"/>
              </a:xfrm>
              <a:custGeom>
                <a:avLst/>
                <a:gdLst/>
                <a:ahLst/>
                <a:cxnLst/>
                <a:rect l="l" t="t" r="r" b="b"/>
                <a:pathLst>
                  <a:path w="24734" h="7891" extrusionOk="0">
                    <a:moveTo>
                      <a:pt x="12353" y="0"/>
                    </a:moveTo>
                    <a:lnTo>
                      <a:pt x="12126" y="14"/>
                    </a:lnTo>
                    <a:lnTo>
                      <a:pt x="11687" y="57"/>
                    </a:lnTo>
                    <a:lnTo>
                      <a:pt x="11248" y="113"/>
                    </a:lnTo>
                    <a:lnTo>
                      <a:pt x="10809" y="184"/>
                    </a:lnTo>
                    <a:lnTo>
                      <a:pt x="10384" y="255"/>
                    </a:lnTo>
                    <a:lnTo>
                      <a:pt x="9945" y="340"/>
                    </a:lnTo>
                    <a:lnTo>
                      <a:pt x="9095" y="524"/>
                    </a:lnTo>
                    <a:lnTo>
                      <a:pt x="8245" y="751"/>
                    </a:lnTo>
                    <a:lnTo>
                      <a:pt x="7409" y="992"/>
                    </a:lnTo>
                    <a:lnTo>
                      <a:pt x="6573" y="1275"/>
                    </a:lnTo>
                    <a:lnTo>
                      <a:pt x="5752" y="1587"/>
                    </a:lnTo>
                    <a:lnTo>
                      <a:pt x="4944" y="1927"/>
                    </a:lnTo>
                    <a:lnTo>
                      <a:pt x="4137" y="2309"/>
                    </a:lnTo>
                    <a:lnTo>
                      <a:pt x="3740" y="2507"/>
                    </a:lnTo>
                    <a:lnTo>
                      <a:pt x="3358" y="2706"/>
                    </a:lnTo>
                    <a:lnTo>
                      <a:pt x="2961" y="2918"/>
                    </a:lnTo>
                    <a:lnTo>
                      <a:pt x="2579" y="3145"/>
                    </a:lnTo>
                    <a:lnTo>
                      <a:pt x="2210" y="3371"/>
                    </a:lnTo>
                    <a:lnTo>
                      <a:pt x="1828" y="3612"/>
                    </a:lnTo>
                    <a:lnTo>
                      <a:pt x="1460" y="3853"/>
                    </a:lnTo>
                    <a:lnTo>
                      <a:pt x="1091" y="4108"/>
                    </a:lnTo>
                    <a:lnTo>
                      <a:pt x="737" y="4363"/>
                    </a:lnTo>
                    <a:lnTo>
                      <a:pt x="383" y="4632"/>
                    </a:lnTo>
                    <a:lnTo>
                      <a:pt x="355" y="4661"/>
                    </a:lnTo>
                    <a:lnTo>
                      <a:pt x="270" y="4731"/>
                    </a:lnTo>
                    <a:lnTo>
                      <a:pt x="213" y="4802"/>
                    </a:lnTo>
                    <a:lnTo>
                      <a:pt x="156" y="4887"/>
                    </a:lnTo>
                    <a:lnTo>
                      <a:pt x="114" y="4972"/>
                    </a:lnTo>
                    <a:lnTo>
                      <a:pt x="71" y="5057"/>
                    </a:lnTo>
                    <a:lnTo>
                      <a:pt x="43" y="5142"/>
                    </a:lnTo>
                    <a:lnTo>
                      <a:pt x="15" y="5241"/>
                    </a:lnTo>
                    <a:lnTo>
                      <a:pt x="1" y="5326"/>
                    </a:lnTo>
                    <a:lnTo>
                      <a:pt x="1" y="5425"/>
                    </a:lnTo>
                    <a:lnTo>
                      <a:pt x="1" y="5525"/>
                    </a:lnTo>
                    <a:lnTo>
                      <a:pt x="15" y="5610"/>
                    </a:lnTo>
                    <a:lnTo>
                      <a:pt x="43" y="5709"/>
                    </a:lnTo>
                    <a:lnTo>
                      <a:pt x="86" y="5794"/>
                    </a:lnTo>
                    <a:lnTo>
                      <a:pt x="114" y="5893"/>
                    </a:lnTo>
                    <a:lnTo>
                      <a:pt x="171" y="5964"/>
                    </a:lnTo>
                    <a:lnTo>
                      <a:pt x="227" y="6049"/>
                    </a:lnTo>
                    <a:lnTo>
                      <a:pt x="298" y="6120"/>
                    </a:lnTo>
                    <a:lnTo>
                      <a:pt x="383" y="6190"/>
                    </a:lnTo>
                    <a:lnTo>
                      <a:pt x="454" y="6247"/>
                    </a:lnTo>
                    <a:lnTo>
                      <a:pt x="539" y="6290"/>
                    </a:lnTo>
                    <a:lnTo>
                      <a:pt x="624" y="6332"/>
                    </a:lnTo>
                    <a:lnTo>
                      <a:pt x="723" y="6360"/>
                    </a:lnTo>
                    <a:lnTo>
                      <a:pt x="808" y="6389"/>
                    </a:lnTo>
                    <a:lnTo>
                      <a:pt x="907" y="6389"/>
                    </a:lnTo>
                    <a:lnTo>
                      <a:pt x="992" y="6403"/>
                    </a:lnTo>
                    <a:lnTo>
                      <a:pt x="1091" y="6389"/>
                    </a:lnTo>
                    <a:lnTo>
                      <a:pt x="1190" y="6375"/>
                    </a:lnTo>
                    <a:lnTo>
                      <a:pt x="1275" y="6360"/>
                    </a:lnTo>
                    <a:lnTo>
                      <a:pt x="1360" y="6318"/>
                    </a:lnTo>
                    <a:lnTo>
                      <a:pt x="1460" y="6275"/>
                    </a:lnTo>
                    <a:lnTo>
                      <a:pt x="1545" y="6233"/>
                    </a:lnTo>
                    <a:lnTo>
                      <a:pt x="1615" y="6162"/>
                    </a:lnTo>
                    <a:lnTo>
                      <a:pt x="1927" y="5907"/>
                    </a:lnTo>
                    <a:lnTo>
                      <a:pt x="2253" y="5666"/>
                    </a:lnTo>
                    <a:lnTo>
                      <a:pt x="2890" y="5185"/>
                    </a:lnTo>
                    <a:lnTo>
                      <a:pt x="3570" y="4717"/>
                    </a:lnTo>
                    <a:lnTo>
                      <a:pt x="4250" y="4292"/>
                    </a:lnTo>
                    <a:lnTo>
                      <a:pt x="4958" y="3896"/>
                    </a:lnTo>
                    <a:lnTo>
                      <a:pt x="5681" y="3513"/>
                    </a:lnTo>
                    <a:lnTo>
                      <a:pt x="6417" y="3173"/>
                    </a:lnTo>
                    <a:lnTo>
                      <a:pt x="7168" y="2847"/>
                    </a:lnTo>
                    <a:lnTo>
                      <a:pt x="7933" y="2550"/>
                    </a:lnTo>
                    <a:lnTo>
                      <a:pt x="8712" y="2295"/>
                    </a:lnTo>
                    <a:lnTo>
                      <a:pt x="9491" y="2054"/>
                    </a:lnTo>
                    <a:lnTo>
                      <a:pt x="10285" y="1842"/>
                    </a:lnTo>
                    <a:lnTo>
                      <a:pt x="11078" y="1657"/>
                    </a:lnTo>
                    <a:lnTo>
                      <a:pt x="11475" y="1587"/>
                    </a:lnTo>
                    <a:lnTo>
                      <a:pt x="11885" y="1516"/>
                    </a:lnTo>
                    <a:lnTo>
                      <a:pt x="12282" y="1459"/>
                    </a:lnTo>
                    <a:lnTo>
                      <a:pt x="12466" y="1431"/>
                    </a:lnTo>
                    <a:lnTo>
                      <a:pt x="13444" y="1431"/>
                    </a:lnTo>
                    <a:lnTo>
                      <a:pt x="13854" y="1445"/>
                    </a:lnTo>
                    <a:lnTo>
                      <a:pt x="14251" y="1473"/>
                    </a:lnTo>
                    <a:lnTo>
                      <a:pt x="14662" y="1516"/>
                    </a:lnTo>
                    <a:lnTo>
                      <a:pt x="15073" y="1558"/>
                    </a:lnTo>
                    <a:lnTo>
                      <a:pt x="15469" y="1615"/>
                    </a:lnTo>
                    <a:lnTo>
                      <a:pt x="15866" y="1672"/>
                    </a:lnTo>
                    <a:lnTo>
                      <a:pt x="16277" y="1757"/>
                    </a:lnTo>
                    <a:lnTo>
                      <a:pt x="16673" y="1842"/>
                    </a:lnTo>
                    <a:lnTo>
                      <a:pt x="17056" y="1941"/>
                    </a:lnTo>
                    <a:lnTo>
                      <a:pt x="17452" y="2054"/>
                    </a:lnTo>
                    <a:lnTo>
                      <a:pt x="17835" y="2167"/>
                    </a:lnTo>
                    <a:lnTo>
                      <a:pt x="18217" y="2309"/>
                    </a:lnTo>
                    <a:lnTo>
                      <a:pt x="18586" y="2451"/>
                    </a:lnTo>
                    <a:lnTo>
                      <a:pt x="18968" y="2621"/>
                    </a:lnTo>
                    <a:lnTo>
                      <a:pt x="19322" y="2791"/>
                    </a:lnTo>
                    <a:lnTo>
                      <a:pt x="19676" y="2975"/>
                    </a:lnTo>
                    <a:lnTo>
                      <a:pt x="20030" y="3187"/>
                    </a:lnTo>
                    <a:lnTo>
                      <a:pt x="20370" y="3400"/>
                    </a:lnTo>
                    <a:lnTo>
                      <a:pt x="20710" y="3626"/>
                    </a:lnTo>
                    <a:lnTo>
                      <a:pt x="21036" y="3867"/>
                    </a:lnTo>
                    <a:lnTo>
                      <a:pt x="21348" y="4122"/>
                    </a:lnTo>
                    <a:lnTo>
                      <a:pt x="21659" y="4377"/>
                    </a:lnTo>
                    <a:lnTo>
                      <a:pt x="21957" y="4661"/>
                    </a:lnTo>
                    <a:lnTo>
                      <a:pt x="22226" y="4944"/>
                    </a:lnTo>
                    <a:lnTo>
                      <a:pt x="22509" y="5255"/>
                    </a:lnTo>
                    <a:lnTo>
                      <a:pt x="22764" y="5567"/>
                    </a:lnTo>
                    <a:lnTo>
                      <a:pt x="23005" y="5879"/>
                    </a:lnTo>
                    <a:lnTo>
                      <a:pt x="23246" y="6219"/>
                    </a:lnTo>
                    <a:lnTo>
                      <a:pt x="23458" y="6559"/>
                    </a:lnTo>
                    <a:lnTo>
                      <a:pt x="23657" y="6913"/>
                    </a:lnTo>
                    <a:lnTo>
                      <a:pt x="23827" y="7267"/>
                    </a:lnTo>
                    <a:lnTo>
                      <a:pt x="23912" y="7451"/>
                    </a:lnTo>
                    <a:lnTo>
                      <a:pt x="23954" y="7536"/>
                    </a:lnTo>
                    <a:lnTo>
                      <a:pt x="23983" y="7621"/>
                    </a:lnTo>
                    <a:lnTo>
                      <a:pt x="23997" y="7635"/>
                    </a:lnTo>
                    <a:lnTo>
                      <a:pt x="24025" y="7706"/>
                    </a:lnTo>
                    <a:lnTo>
                      <a:pt x="24068" y="7763"/>
                    </a:lnTo>
                    <a:lnTo>
                      <a:pt x="24124" y="7819"/>
                    </a:lnTo>
                    <a:lnTo>
                      <a:pt x="24181" y="7848"/>
                    </a:lnTo>
                    <a:lnTo>
                      <a:pt x="24252" y="7876"/>
                    </a:lnTo>
                    <a:lnTo>
                      <a:pt x="24323" y="7890"/>
                    </a:lnTo>
                    <a:lnTo>
                      <a:pt x="24393" y="7890"/>
                    </a:lnTo>
                    <a:lnTo>
                      <a:pt x="24464" y="7876"/>
                    </a:lnTo>
                    <a:lnTo>
                      <a:pt x="24535" y="7848"/>
                    </a:lnTo>
                    <a:lnTo>
                      <a:pt x="24606" y="7805"/>
                    </a:lnTo>
                    <a:lnTo>
                      <a:pt x="24648" y="7749"/>
                    </a:lnTo>
                    <a:lnTo>
                      <a:pt x="24691" y="7678"/>
                    </a:lnTo>
                    <a:lnTo>
                      <a:pt x="24719" y="7621"/>
                    </a:lnTo>
                    <a:lnTo>
                      <a:pt x="24733" y="7536"/>
                    </a:lnTo>
                    <a:lnTo>
                      <a:pt x="24733" y="7465"/>
                    </a:lnTo>
                    <a:lnTo>
                      <a:pt x="24719" y="7394"/>
                    </a:lnTo>
                    <a:lnTo>
                      <a:pt x="24691" y="7267"/>
                    </a:lnTo>
                    <a:lnTo>
                      <a:pt x="24648" y="7154"/>
                    </a:lnTo>
                    <a:lnTo>
                      <a:pt x="24563" y="6955"/>
                    </a:lnTo>
                    <a:lnTo>
                      <a:pt x="24379" y="6545"/>
                    </a:lnTo>
                    <a:lnTo>
                      <a:pt x="24181" y="6148"/>
                    </a:lnTo>
                    <a:lnTo>
                      <a:pt x="23968" y="5765"/>
                    </a:lnTo>
                    <a:lnTo>
                      <a:pt x="23728" y="5383"/>
                    </a:lnTo>
                    <a:lnTo>
                      <a:pt x="23473" y="5029"/>
                    </a:lnTo>
                    <a:lnTo>
                      <a:pt x="23204" y="4675"/>
                    </a:lnTo>
                    <a:lnTo>
                      <a:pt x="22920" y="4321"/>
                    </a:lnTo>
                    <a:lnTo>
                      <a:pt x="22637" y="3995"/>
                    </a:lnTo>
                    <a:lnTo>
                      <a:pt x="22325" y="3683"/>
                    </a:lnTo>
                    <a:lnTo>
                      <a:pt x="21999" y="3371"/>
                    </a:lnTo>
                    <a:lnTo>
                      <a:pt x="21674" y="3074"/>
                    </a:lnTo>
                    <a:lnTo>
                      <a:pt x="21320" y="2805"/>
                    </a:lnTo>
                    <a:lnTo>
                      <a:pt x="20965" y="2536"/>
                    </a:lnTo>
                    <a:lnTo>
                      <a:pt x="20597" y="2281"/>
                    </a:lnTo>
                    <a:lnTo>
                      <a:pt x="20229" y="2040"/>
                    </a:lnTo>
                    <a:lnTo>
                      <a:pt x="19846" y="1813"/>
                    </a:lnTo>
                    <a:lnTo>
                      <a:pt x="19450" y="1615"/>
                    </a:lnTo>
                    <a:lnTo>
                      <a:pt x="19053" y="1417"/>
                    </a:lnTo>
                    <a:lnTo>
                      <a:pt x="18656" y="1232"/>
                    </a:lnTo>
                    <a:lnTo>
                      <a:pt x="18246" y="1063"/>
                    </a:lnTo>
                    <a:lnTo>
                      <a:pt x="17821" y="907"/>
                    </a:lnTo>
                    <a:lnTo>
                      <a:pt x="17410" y="765"/>
                    </a:lnTo>
                    <a:lnTo>
                      <a:pt x="16985" y="638"/>
                    </a:lnTo>
                    <a:lnTo>
                      <a:pt x="16560" y="524"/>
                    </a:lnTo>
                    <a:lnTo>
                      <a:pt x="16121" y="425"/>
                    </a:lnTo>
                    <a:lnTo>
                      <a:pt x="15696" y="326"/>
                    </a:lnTo>
                    <a:lnTo>
                      <a:pt x="15257" y="255"/>
                    </a:lnTo>
                    <a:lnTo>
                      <a:pt x="14818" y="184"/>
                    </a:lnTo>
                    <a:lnTo>
                      <a:pt x="14393" y="128"/>
                    </a:lnTo>
                    <a:lnTo>
                      <a:pt x="13953" y="85"/>
                    </a:lnTo>
                    <a:lnTo>
                      <a:pt x="13514" y="43"/>
                    </a:lnTo>
                    <a:lnTo>
                      <a:pt x="13075" y="14"/>
                    </a:lnTo>
                    <a:lnTo>
                      <a:pt x="126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45875" y="1967000"/>
                <a:ext cx="341775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13671" h="12255" extrusionOk="0">
                    <a:moveTo>
                      <a:pt x="6517" y="1"/>
                    </a:moveTo>
                    <a:lnTo>
                      <a:pt x="6007" y="15"/>
                    </a:lnTo>
                    <a:lnTo>
                      <a:pt x="5511" y="43"/>
                    </a:lnTo>
                    <a:lnTo>
                      <a:pt x="5029" y="86"/>
                    </a:lnTo>
                    <a:lnTo>
                      <a:pt x="4548" y="157"/>
                    </a:lnTo>
                    <a:lnTo>
                      <a:pt x="4094" y="228"/>
                    </a:lnTo>
                    <a:lnTo>
                      <a:pt x="3641" y="327"/>
                    </a:lnTo>
                    <a:lnTo>
                      <a:pt x="3216" y="440"/>
                    </a:lnTo>
                    <a:lnTo>
                      <a:pt x="2791" y="568"/>
                    </a:lnTo>
                    <a:lnTo>
                      <a:pt x="2550" y="752"/>
                    </a:lnTo>
                    <a:lnTo>
                      <a:pt x="2295" y="964"/>
                    </a:lnTo>
                    <a:lnTo>
                      <a:pt x="2069" y="1177"/>
                    </a:lnTo>
                    <a:lnTo>
                      <a:pt x="1842" y="1403"/>
                    </a:lnTo>
                    <a:lnTo>
                      <a:pt x="1629" y="1644"/>
                    </a:lnTo>
                    <a:lnTo>
                      <a:pt x="1431" y="1885"/>
                    </a:lnTo>
                    <a:lnTo>
                      <a:pt x="1247" y="2140"/>
                    </a:lnTo>
                    <a:lnTo>
                      <a:pt x="1063" y="2409"/>
                    </a:lnTo>
                    <a:lnTo>
                      <a:pt x="893" y="2692"/>
                    </a:lnTo>
                    <a:lnTo>
                      <a:pt x="737" y="2976"/>
                    </a:lnTo>
                    <a:lnTo>
                      <a:pt x="595" y="3259"/>
                    </a:lnTo>
                    <a:lnTo>
                      <a:pt x="468" y="3571"/>
                    </a:lnTo>
                    <a:lnTo>
                      <a:pt x="355" y="3882"/>
                    </a:lnTo>
                    <a:lnTo>
                      <a:pt x="255" y="4194"/>
                    </a:lnTo>
                    <a:lnTo>
                      <a:pt x="170" y="4520"/>
                    </a:lnTo>
                    <a:lnTo>
                      <a:pt x="114" y="4860"/>
                    </a:lnTo>
                    <a:lnTo>
                      <a:pt x="71" y="5115"/>
                    </a:lnTo>
                    <a:lnTo>
                      <a:pt x="29" y="5370"/>
                    </a:lnTo>
                    <a:lnTo>
                      <a:pt x="15" y="5625"/>
                    </a:lnTo>
                    <a:lnTo>
                      <a:pt x="0" y="5880"/>
                    </a:lnTo>
                    <a:lnTo>
                      <a:pt x="0" y="6135"/>
                    </a:lnTo>
                    <a:lnTo>
                      <a:pt x="0" y="6375"/>
                    </a:lnTo>
                    <a:lnTo>
                      <a:pt x="15" y="6630"/>
                    </a:lnTo>
                    <a:lnTo>
                      <a:pt x="43" y="6871"/>
                    </a:lnTo>
                    <a:lnTo>
                      <a:pt x="71" y="7126"/>
                    </a:lnTo>
                    <a:lnTo>
                      <a:pt x="114" y="7367"/>
                    </a:lnTo>
                    <a:lnTo>
                      <a:pt x="170" y="7608"/>
                    </a:lnTo>
                    <a:lnTo>
                      <a:pt x="227" y="7849"/>
                    </a:lnTo>
                    <a:lnTo>
                      <a:pt x="298" y="8075"/>
                    </a:lnTo>
                    <a:lnTo>
                      <a:pt x="369" y="8316"/>
                    </a:lnTo>
                    <a:lnTo>
                      <a:pt x="454" y="8543"/>
                    </a:lnTo>
                    <a:lnTo>
                      <a:pt x="553" y="8769"/>
                    </a:lnTo>
                    <a:lnTo>
                      <a:pt x="652" y="8982"/>
                    </a:lnTo>
                    <a:lnTo>
                      <a:pt x="751" y="9208"/>
                    </a:lnTo>
                    <a:lnTo>
                      <a:pt x="865" y="9421"/>
                    </a:lnTo>
                    <a:lnTo>
                      <a:pt x="992" y="9619"/>
                    </a:lnTo>
                    <a:lnTo>
                      <a:pt x="1119" y="9832"/>
                    </a:lnTo>
                    <a:lnTo>
                      <a:pt x="1261" y="10030"/>
                    </a:lnTo>
                    <a:lnTo>
                      <a:pt x="1403" y="10228"/>
                    </a:lnTo>
                    <a:lnTo>
                      <a:pt x="1544" y="10413"/>
                    </a:lnTo>
                    <a:lnTo>
                      <a:pt x="1700" y="10597"/>
                    </a:lnTo>
                    <a:lnTo>
                      <a:pt x="1870" y="10781"/>
                    </a:lnTo>
                    <a:lnTo>
                      <a:pt x="2040" y="10951"/>
                    </a:lnTo>
                    <a:lnTo>
                      <a:pt x="2210" y="11121"/>
                    </a:lnTo>
                    <a:lnTo>
                      <a:pt x="2394" y="11277"/>
                    </a:lnTo>
                    <a:lnTo>
                      <a:pt x="2593" y="11432"/>
                    </a:lnTo>
                    <a:lnTo>
                      <a:pt x="2777" y="11588"/>
                    </a:lnTo>
                    <a:lnTo>
                      <a:pt x="2975" y="11730"/>
                    </a:lnTo>
                    <a:lnTo>
                      <a:pt x="3598" y="11886"/>
                    </a:lnTo>
                    <a:lnTo>
                      <a:pt x="4208" y="12027"/>
                    </a:lnTo>
                    <a:lnTo>
                      <a:pt x="4803" y="12127"/>
                    </a:lnTo>
                    <a:lnTo>
                      <a:pt x="5383" y="12197"/>
                    </a:lnTo>
                    <a:lnTo>
                      <a:pt x="5964" y="12240"/>
                    </a:lnTo>
                    <a:lnTo>
                      <a:pt x="6517" y="12254"/>
                    </a:lnTo>
                    <a:lnTo>
                      <a:pt x="7069" y="12240"/>
                    </a:lnTo>
                    <a:lnTo>
                      <a:pt x="7607" y="12197"/>
                    </a:lnTo>
                    <a:lnTo>
                      <a:pt x="8131" y="12127"/>
                    </a:lnTo>
                    <a:lnTo>
                      <a:pt x="8641" y="12042"/>
                    </a:lnTo>
                    <a:lnTo>
                      <a:pt x="9151" y="11928"/>
                    </a:lnTo>
                    <a:lnTo>
                      <a:pt x="9633" y="11801"/>
                    </a:lnTo>
                    <a:lnTo>
                      <a:pt x="10115" y="11645"/>
                    </a:lnTo>
                    <a:lnTo>
                      <a:pt x="10582" y="11475"/>
                    </a:lnTo>
                    <a:lnTo>
                      <a:pt x="11035" y="11291"/>
                    </a:lnTo>
                    <a:lnTo>
                      <a:pt x="11474" y="11092"/>
                    </a:lnTo>
                    <a:lnTo>
                      <a:pt x="11673" y="10908"/>
                    </a:lnTo>
                    <a:lnTo>
                      <a:pt x="11857" y="10710"/>
                    </a:lnTo>
                    <a:lnTo>
                      <a:pt x="12041" y="10512"/>
                    </a:lnTo>
                    <a:lnTo>
                      <a:pt x="12211" y="10299"/>
                    </a:lnTo>
                    <a:lnTo>
                      <a:pt x="12367" y="10087"/>
                    </a:lnTo>
                    <a:lnTo>
                      <a:pt x="12523" y="9860"/>
                    </a:lnTo>
                    <a:lnTo>
                      <a:pt x="12664" y="9633"/>
                    </a:lnTo>
                    <a:lnTo>
                      <a:pt x="12806" y="9393"/>
                    </a:lnTo>
                    <a:lnTo>
                      <a:pt x="12933" y="9152"/>
                    </a:lnTo>
                    <a:lnTo>
                      <a:pt x="13047" y="8911"/>
                    </a:lnTo>
                    <a:lnTo>
                      <a:pt x="13160" y="8656"/>
                    </a:lnTo>
                    <a:lnTo>
                      <a:pt x="13259" y="8387"/>
                    </a:lnTo>
                    <a:lnTo>
                      <a:pt x="13358" y="8132"/>
                    </a:lnTo>
                    <a:lnTo>
                      <a:pt x="13429" y="7863"/>
                    </a:lnTo>
                    <a:lnTo>
                      <a:pt x="13500" y="7579"/>
                    </a:lnTo>
                    <a:lnTo>
                      <a:pt x="13557" y="7296"/>
                    </a:lnTo>
                    <a:lnTo>
                      <a:pt x="13628" y="6829"/>
                    </a:lnTo>
                    <a:lnTo>
                      <a:pt x="13656" y="6347"/>
                    </a:lnTo>
                    <a:lnTo>
                      <a:pt x="13670" y="5880"/>
                    </a:lnTo>
                    <a:lnTo>
                      <a:pt x="13642" y="5412"/>
                    </a:lnTo>
                    <a:lnTo>
                      <a:pt x="13571" y="4959"/>
                    </a:lnTo>
                    <a:lnTo>
                      <a:pt x="13486" y="4506"/>
                    </a:lnTo>
                    <a:lnTo>
                      <a:pt x="13358" y="4066"/>
                    </a:lnTo>
                    <a:lnTo>
                      <a:pt x="13217" y="3641"/>
                    </a:lnTo>
                    <a:lnTo>
                      <a:pt x="13047" y="3216"/>
                    </a:lnTo>
                    <a:lnTo>
                      <a:pt x="12834" y="2820"/>
                    </a:lnTo>
                    <a:lnTo>
                      <a:pt x="12608" y="2423"/>
                    </a:lnTo>
                    <a:lnTo>
                      <a:pt x="12353" y="2055"/>
                    </a:lnTo>
                    <a:lnTo>
                      <a:pt x="12084" y="1701"/>
                    </a:lnTo>
                    <a:lnTo>
                      <a:pt x="11786" y="1361"/>
                    </a:lnTo>
                    <a:lnTo>
                      <a:pt x="11460" y="1049"/>
                    </a:lnTo>
                    <a:lnTo>
                      <a:pt x="11120" y="752"/>
                    </a:lnTo>
                    <a:lnTo>
                      <a:pt x="10497" y="568"/>
                    </a:lnTo>
                    <a:lnTo>
                      <a:pt x="9874" y="412"/>
                    </a:lnTo>
                    <a:lnTo>
                      <a:pt x="9279" y="284"/>
                    </a:lnTo>
                    <a:lnTo>
                      <a:pt x="8698" y="185"/>
                    </a:lnTo>
                    <a:lnTo>
                      <a:pt x="8131" y="114"/>
                    </a:lnTo>
                    <a:lnTo>
                      <a:pt x="7579" y="58"/>
                    </a:lnTo>
                    <a:lnTo>
                      <a:pt x="7041" y="15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0500" y="1958875"/>
                <a:ext cx="618350" cy="197275"/>
              </a:xfrm>
              <a:custGeom>
                <a:avLst/>
                <a:gdLst/>
                <a:ahLst/>
                <a:cxnLst/>
                <a:rect l="l" t="t" r="r" b="b"/>
                <a:pathLst>
                  <a:path w="24734" h="7891" extrusionOk="0">
                    <a:moveTo>
                      <a:pt x="12112" y="0"/>
                    </a:moveTo>
                    <a:lnTo>
                      <a:pt x="11659" y="14"/>
                    </a:lnTo>
                    <a:lnTo>
                      <a:pt x="11220" y="43"/>
                    </a:lnTo>
                    <a:lnTo>
                      <a:pt x="10781" y="85"/>
                    </a:lnTo>
                    <a:lnTo>
                      <a:pt x="10342" y="128"/>
                    </a:lnTo>
                    <a:lnTo>
                      <a:pt x="9917" y="184"/>
                    </a:lnTo>
                    <a:lnTo>
                      <a:pt x="9478" y="255"/>
                    </a:lnTo>
                    <a:lnTo>
                      <a:pt x="9038" y="326"/>
                    </a:lnTo>
                    <a:lnTo>
                      <a:pt x="8613" y="425"/>
                    </a:lnTo>
                    <a:lnTo>
                      <a:pt x="8174" y="524"/>
                    </a:lnTo>
                    <a:lnTo>
                      <a:pt x="7749" y="638"/>
                    </a:lnTo>
                    <a:lnTo>
                      <a:pt x="7324" y="765"/>
                    </a:lnTo>
                    <a:lnTo>
                      <a:pt x="6914" y="907"/>
                    </a:lnTo>
                    <a:lnTo>
                      <a:pt x="6489" y="1063"/>
                    </a:lnTo>
                    <a:lnTo>
                      <a:pt x="6078" y="1232"/>
                    </a:lnTo>
                    <a:lnTo>
                      <a:pt x="5681" y="1417"/>
                    </a:lnTo>
                    <a:lnTo>
                      <a:pt x="5285" y="1615"/>
                    </a:lnTo>
                    <a:lnTo>
                      <a:pt x="4888" y="1813"/>
                    </a:lnTo>
                    <a:lnTo>
                      <a:pt x="4505" y="2040"/>
                    </a:lnTo>
                    <a:lnTo>
                      <a:pt x="4137" y="2281"/>
                    </a:lnTo>
                    <a:lnTo>
                      <a:pt x="3769" y="2536"/>
                    </a:lnTo>
                    <a:lnTo>
                      <a:pt x="3415" y="2805"/>
                    </a:lnTo>
                    <a:lnTo>
                      <a:pt x="3061" y="3074"/>
                    </a:lnTo>
                    <a:lnTo>
                      <a:pt x="2735" y="3371"/>
                    </a:lnTo>
                    <a:lnTo>
                      <a:pt x="2409" y="3683"/>
                    </a:lnTo>
                    <a:lnTo>
                      <a:pt x="2097" y="3995"/>
                    </a:lnTo>
                    <a:lnTo>
                      <a:pt x="1814" y="4321"/>
                    </a:lnTo>
                    <a:lnTo>
                      <a:pt x="1531" y="4675"/>
                    </a:lnTo>
                    <a:lnTo>
                      <a:pt x="1262" y="5029"/>
                    </a:lnTo>
                    <a:lnTo>
                      <a:pt x="1007" y="5383"/>
                    </a:lnTo>
                    <a:lnTo>
                      <a:pt x="766" y="5765"/>
                    </a:lnTo>
                    <a:lnTo>
                      <a:pt x="553" y="6148"/>
                    </a:lnTo>
                    <a:lnTo>
                      <a:pt x="355" y="6545"/>
                    </a:lnTo>
                    <a:lnTo>
                      <a:pt x="171" y="6955"/>
                    </a:lnTo>
                    <a:lnTo>
                      <a:pt x="86" y="7154"/>
                    </a:lnTo>
                    <a:lnTo>
                      <a:pt x="43" y="7267"/>
                    </a:lnTo>
                    <a:lnTo>
                      <a:pt x="15" y="7394"/>
                    </a:lnTo>
                    <a:lnTo>
                      <a:pt x="1" y="7465"/>
                    </a:lnTo>
                    <a:lnTo>
                      <a:pt x="1" y="7536"/>
                    </a:lnTo>
                    <a:lnTo>
                      <a:pt x="1" y="7607"/>
                    </a:lnTo>
                    <a:lnTo>
                      <a:pt x="29" y="7678"/>
                    </a:lnTo>
                    <a:lnTo>
                      <a:pt x="72" y="7734"/>
                    </a:lnTo>
                    <a:lnTo>
                      <a:pt x="114" y="7791"/>
                    </a:lnTo>
                    <a:lnTo>
                      <a:pt x="171" y="7834"/>
                    </a:lnTo>
                    <a:lnTo>
                      <a:pt x="242" y="7862"/>
                    </a:lnTo>
                    <a:lnTo>
                      <a:pt x="312" y="7890"/>
                    </a:lnTo>
                    <a:lnTo>
                      <a:pt x="397" y="7890"/>
                    </a:lnTo>
                    <a:lnTo>
                      <a:pt x="468" y="7876"/>
                    </a:lnTo>
                    <a:lnTo>
                      <a:pt x="539" y="7862"/>
                    </a:lnTo>
                    <a:lnTo>
                      <a:pt x="610" y="7819"/>
                    </a:lnTo>
                    <a:lnTo>
                      <a:pt x="667" y="7777"/>
                    </a:lnTo>
                    <a:lnTo>
                      <a:pt x="709" y="7706"/>
                    </a:lnTo>
                    <a:lnTo>
                      <a:pt x="737" y="7635"/>
                    </a:lnTo>
                    <a:lnTo>
                      <a:pt x="752" y="7621"/>
                    </a:lnTo>
                    <a:lnTo>
                      <a:pt x="780" y="7536"/>
                    </a:lnTo>
                    <a:lnTo>
                      <a:pt x="822" y="7451"/>
                    </a:lnTo>
                    <a:lnTo>
                      <a:pt x="893" y="7267"/>
                    </a:lnTo>
                    <a:lnTo>
                      <a:pt x="1077" y="6913"/>
                    </a:lnTo>
                    <a:lnTo>
                      <a:pt x="1276" y="6559"/>
                    </a:lnTo>
                    <a:lnTo>
                      <a:pt x="1488" y="6219"/>
                    </a:lnTo>
                    <a:lnTo>
                      <a:pt x="1729" y="5879"/>
                    </a:lnTo>
                    <a:lnTo>
                      <a:pt x="1970" y="5567"/>
                    </a:lnTo>
                    <a:lnTo>
                      <a:pt x="2225" y="5255"/>
                    </a:lnTo>
                    <a:lnTo>
                      <a:pt x="2494" y="4944"/>
                    </a:lnTo>
                    <a:lnTo>
                      <a:pt x="2777" y="4661"/>
                    </a:lnTo>
                    <a:lnTo>
                      <a:pt x="3075" y="4377"/>
                    </a:lnTo>
                    <a:lnTo>
                      <a:pt x="3386" y="4122"/>
                    </a:lnTo>
                    <a:lnTo>
                      <a:pt x="3698" y="3867"/>
                    </a:lnTo>
                    <a:lnTo>
                      <a:pt x="4024" y="3626"/>
                    </a:lnTo>
                    <a:lnTo>
                      <a:pt x="4364" y="3400"/>
                    </a:lnTo>
                    <a:lnTo>
                      <a:pt x="4704" y="3187"/>
                    </a:lnTo>
                    <a:lnTo>
                      <a:pt x="5058" y="2975"/>
                    </a:lnTo>
                    <a:lnTo>
                      <a:pt x="5412" y="2791"/>
                    </a:lnTo>
                    <a:lnTo>
                      <a:pt x="5766" y="2621"/>
                    </a:lnTo>
                    <a:lnTo>
                      <a:pt x="6149" y="2451"/>
                    </a:lnTo>
                    <a:lnTo>
                      <a:pt x="6517" y="2309"/>
                    </a:lnTo>
                    <a:lnTo>
                      <a:pt x="6899" y="2167"/>
                    </a:lnTo>
                    <a:lnTo>
                      <a:pt x="7282" y="2054"/>
                    </a:lnTo>
                    <a:lnTo>
                      <a:pt x="7679" y="1941"/>
                    </a:lnTo>
                    <a:lnTo>
                      <a:pt x="8061" y="1842"/>
                    </a:lnTo>
                    <a:lnTo>
                      <a:pt x="8458" y="1757"/>
                    </a:lnTo>
                    <a:lnTo>
                      <a:pt x="8868" y="1672"/>
                    </a:lnTo>
                    <a:lnTo>
                      <a:pt x="9265" y="1615"/>
                    </a:lnTo>
                    <a:lnTo>
                      <a:pt x="9662" y="1558"/>
                    </a:lnTo>
                    <a:lnTo>
                      <a:pt x="10072" y="1516"/>
                    </a:lnTo>
                    <a:lnTo>
                      <a:pt x="10483" y="1473"/>
                    </a:lnTo>
                    <a:lnTo>
                      <a:pt x="10880" y="1445"/>
                    </a:lnTo>
                    <a:lnTo>
                      <a:pt x="11291" y="1431"/>
                    </a:lnTo>
                    <a:lnTo>
                      <a:pt x="12254" y="1431"/>
                    </a:lnTo>
                    <a:lnTo>
                      <a:pt x="12452" y="1459"/>
                    </a:lnTo>
                    <a:lnTo>
                      <a:pt x="12849" y="1516"/>
                    </a:lnTo>
                    <a:lnTo>
                      <a:pt x="13260" y="1587"/>
                    </a:lnTo>
                    <a:lnTo>
                      <a:pt x="13656" y="1657"/>
                    </a:lnTo>
                    <a:lnTo>
                      <a:pt x="14450" y="1842"/>
                    </a:lnTo>
                    <a:lnTo>
                      <a:pt x="15243" y="2054"/>
                    </a:lnTo>
                    <a:lnTo>
                      <a:pt x="16022" y="2295"/>
                    </a:lnTo>
                    <a:lnTo>
                      <a:pt x="16801" y="2550"/>
                    </a:lnTo>
                    <a:lnTo>
                      <a:pt x="17566" y="2847"/>
                    </a:lnTo>
                    <a:lnTo>
                      <a:pt x="18317" y="3173"/>
                    </a:lnTo>
                    <a:lnTo>
                      <a:pt x="19053" y="3513"/>
                    </a:lnTo>
                    <a:lnTo>
                      <a:pt x="19776" y="3896"/>
                    </a:lnTo>
                    <a:lnTo>
                      <a:pt x="20484" y="4292"/>
                    </a:lnTo>
                    <a:lnTo>
                      <a:pt x="21164" y="4717"/>
                    </a:lnTo>
                    <a:lnTo>
                      <a:pt x="21844" y="5185"/>
                    </a:lnTo>
                    <a:lnTo>
                      <a:pt x="22481" y="5666"/>
                    </a:lnTo>
                    <a:lnTo>
                      <a:pt x="22807" y="5907"/>
                    </a:lnTo>
                    <a:lnTo>
                      <a:pt x="23119" y="6162"/>
                    </a:lnTo>
                    <a:lnTo>
                      <a:pt x="23119" y="6176"/>
                    </a:lnTo>
                    <a:lnTo>
                      <a:pt x="23147" y="6190"/>
                    </a:lnTo>
                    <a:lnTo>
                      <a:pt x="23232" y="6247"/>
                    </a:lnTo>
                    <a:lnTo>
                      <a:pt x="23317" y="6304"/>
                    </a:lnTo>
                    <a:lnTo>
                      <a:pt x="23402" y="6332"/>
                    </a:lnTo>
                    <a:lnTo>
                      <a:pt x="23501" y="6360"/>
                    </a:lnTo>
                    <a:lnTo>
                      <a:pt x="23586" y="6389"/>
                    </a:lnTo>
                    <a:lnTo>
                      <a:pt x="23685" y="6403"/>
                    </a:lnTo>
                    <a:lnTo>
                      <a:pt x="23785" y="6403"/>
                    </a:lnTo>
                    <a:lnTo>
                      <a:pt x="23870" y="6389"/>
                    </a:lnTo>
                    <a:lnTo>
                      <a:pt x="23969" y="6375"/>
                    </a:lnTo>
                    <a:lnTo>
                      <a:pt x="24054" y="6346"/>
                    </a:lnTo>
                    <a:lnTo>
                      <a:pt x="24139" y="6318"/>
                    </a:lnTo>
                    <a:lnTo>
                      <a:pt x="24238" y="6275"/>
                    </a:lnTo>
                    <a:lnTo>
                      <a:pt x="24309" y="6219"/>
                    </a:lnTo>
                    <a:lnTo>
                      <a:pt x="24394" y="6162"/>
                    </a:lnTo>
                    <a:lnTo>
                      <a:pt x="24465" y="6091"/>
                    </a:lnTo>
                    <a:lnTo>
                      <a:pt x="24521" y="6020"/>
                    </a:lnTo>
                    <a:lnTo>
                      <a:pt x="24578" y="5935"/>
                    </a:lnTo>
                    <a:lnTo>
                      <a:pt x="24635" y="5850"/>
                    </a:lnTo>
                    <a:lnTo>
                      <a:pt x="24677" y="5765"/>
                    </a:lnTo>
                    <a:lnTo>
                      <a:pt x="24705" y="5666"/>
                    </a:lnTo>
                    <a:lnTo>
                      <a:pt x="24720" y="5581"/>
                    </a:lnTo>
                    <a:lnTo>
                      <a:pt x="24734" y="5482"/>
                    </a:lnTo>
                    <a:lnTo>
                      <a:pt x="24734" y="5383"/>
                    </a:lnTo>
                    <a:lnTo>
                      <a:pt x="24720" y="5298"/>
                    </a:lnTo>
                    <a:lnTo>
                      <a:pt x="24705" y="5199"/>
                    </a:lnTo>
                    <a:lnTo>
                      <a:pt x="24677" y="5114"/>
                    </a:lnTo>
                    <a:lnTo>
                      <a:pt x="24649" y="5015"/>
                    </a:lnTo>
                    <a:lnTo>
                      <a:pt x="24606" y="4930"/>
                    </a:lnTo>
                    <a:lnTo>
                      <a:pt x="24550" y="4859"/>
                    </a:lnTo>
                    <a:lnTo>
                      <a:pt x="24493" y="4774"/>
                    </a:lnTo>
                    <a:lnTo>
                      <a:pt x="24422" y="4703"/>
                    </a:lnTo>
                    <a:lnTo>
                      <a:pt x="24351" y="4632"/>
                    </a:lnTo>
                    <a:lnTo>
                      <a:pt x="23997" y="4363"/>
                    </a:lnTo>
                    <a:lnTo>
                      <a:pt x="23643" y="4108"/>
                    </a:lnTo>
                    <a:lnTo>
                      <a:pt x="23275" y="3853"/>
                    </a:lnTo>
                    <a:lnTo>
                      <a:pt x="22906" y="3612"/>
                    </a:lnTo>
                    <a:lnTo>
                      <a:pt x="22524" y="3371"/>
                    </a:lnTo>
                    <a:lnTo>
                      <a:pt x="22156" y="3145"/>
                    </a:lnTo>
                    <a:lnTo>
                      <a:pt x="21773" y="2918"/>
                    </a:lnTo>
                    <a:lnTo>
                      <a:pt x="21376" y="2706"/>
                    </a:lnTo>
                    <a:lnTo>
                      <a:pt x="20994" y="2507"/>
                    </a:lnTo>
                    <a:lnTo>
                      <a:pt x="20597" y="2309"/>
                    </a:lnTo>
                    <a:lnTo>
                      <a:pt x="19790" y="1927"/>
                    </a:lnTo>
                    <a:lnTo>
                      <a:pt x="18983" y="1587"/>
                    </a:lnTo>
                    <a:lnTo>
                      <a:pt x="18161" y="1275"/>
                    </a:lnTo>
                    <a:lnTo>
                      <a:pt x="17325" y="992"/>
                    </a:lnTo>
                    <a:lnTo>
                      <a:pt x="16489" y="751"/>
                    </a:lnTo>
                    <a:lnTo>
                      <a:pt x="15639" y="524"/>
                    </a:lnTo>
                    <a:lnTo>
                      <a:pt x="14790" y="340"/>
                    </a:lnTo>
                    <a:lnTo>
                      <a:pt x="14350" y="255"/>
                    </a:lnTo>
                    <a:lnTo>
                      <a:pt x="13925" y="184"/>
                    </a:lnTo>
                    <a:lnTo>
                      <a:pt x="13486" y="113"/>
                    </a:lnTo>
                    <a:lnTo>
                      <a:pt x="13047" y="57"/>
                    </a:lnTo>
                    <a:lnTo>
                      <a:pt x="12608" y="14"/>
                    </a:lnTo>
                    <a:lnTo>
                      <a:pt x="123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001375" y="1467675"/>
                <a:ext cx="723175" cy="282625"/>
              </a:xfrm>
              <a:custGeom>
                <a:avLst/>
                <a:gdLst/>
                <a:ahLst/>
                <a:cxnLst/>
                <a:rect l="l" t="t" r="r" b="b"/>
                <a:pathLst>
                  <a:path w="28927" h="11305" extrusionOk="0">
                    <a:moveTo>
                      <a:pt x="10228" y="1"/>
                    </a:moveTo>
                    <a:lnTo>
                      <a:pt x="9591" y="15"/>
                    </a:lnTo>
                    <a:lnTo>
                      <a:pt x="8982" y="43"/>
                    </a:lnTo>
                    <a:lnTo>
                      <a:pt x="8387" y="86"/>
                    </a:lnTo>
                    <a:lnTo>
                      <a:pt x="7820" y="128"/>
                    </a:lnTo>
                    <a:lnTo>
                      <a:pt x="7268" y="185"/>
                    </a:lnTo>
                    <a:lnTo>
                      <a:pt x="6758" y="256"/>
                    </a:lnTo>
                    <a:lnTo>
                      <a:pt x="6262" y="341"/>
                    </a:lnTo>
                    <a:lnTo>
                      <a:pt x="5780" y="440"/>
                    </a:lnTo>
                    <a:lnTo>
                      <a:pt x="5327" y="539"/>
                    </a:lnTo>
                    <a:lnTo>
                      <a:pt x="4888" y="638"/>
                    </a:lnTo>
                    <a:lnTo>
                      <a:pt x="4477" y="751"/>
                    </a:lnTo>
                    <a:lnTo>
                      <a:pt x="4095" y="879"/>
                    </a:lnTo>
                    <a:lnTo>
                      <a:pt x="3712" y="1006"/>
                    </a:lnTo>
                    <a:lnTo>
                      <a:pt x="3358" y="1148"/>
                    </a:lnTo>
                    <a:lnTo>
                      <a:pt x="3032" y="1275"/>
                    </a:lnTo>
                    <a:lnTo>
                      <a:pt x="2721" y="1431"/>
                    </a:lnTo>
                    <a:lnTo>
                      <a:pt x="2423" y="1573"/>
                    </a:lnTo>
                    <a:lnTo>
                      <a:pt x="2154" y="1729"/>
                    </a:lnTo>
                    <a:lnTo>
                      <a:pt x="1899" y="1885"/>
                    </a:lnTo>
                    <a:lnTo>
                      <a:pt x="1658" y="2040"/>
                    </a:lnTo>
                    <a:lnTo>
                      <a:pt x="1432" y="2196"/>
                    </a:lnTo>
                    <a:lnTo>
                      <a:pt x="1233" y="2352"/>
                    </a:lnTo>
                    <a:lnTo>
                      <a:pt x="1049" y="2508"/>
                    </a:lnTo>
                    <a:lnTo>
                      <a:pt x="865" y="2664"/>
                    </a:lnTo>
                    <a:lnTo>
                      <a:pt x="723" y="2834"/>
                    </a:lnTo>
                    <a:lnTo>
                      <a:pt x="553" y="3018"/>
                    </a:lnTo>
                    <a:lnTo>
                      <a:pt x="412" y="3230"/>
                    </a:lnTo>
                    <a:lnTo>
                      <a:pt x="284" y="3443"/>
                    </a:lnTo>
                    <a:lnTo>
                      <a:pt x="185" y="3655"/>
                    </a:lnTo>
                    <a:lnTo>
                      <a:pt x="100" y="3882"/>
                    </a:lnTo>
                    <a:lnTo>
                      <a:pt x="43" y="4109"/>
                    </a:lnTo>
                    <a:lnTo>
                      <a:pt x="15" y="4335"/>
                    </a:lnTo>
                    <a:lnTo>
                      <a:pt x="1" y="4576"/>
                    </a:lnTo>
                    <a:lnTo>
                      <a:pt x="1" y="4803"/>
                    </a:lnTo>
                    <a:lnTo>
                      <a:pt x="43" y="5043"/>
                    </a:lnTo>
                    <a:lnTo>
                      <a:pt x="86" y="5270"/>
                    </a:lnTo>
                    <a:lnTo>
                      <a:pt x="171" y="5497"/>
                    </a:lnTo>
                    <a:lnTo>
                      <a:pt x="270" y="5723"/>
                    </a:lnTo>
                    <a:lnTo>
                      <a:pt x="383" y="5936"/>
                    </a:lnTo>
                    <a:lnTo>
                      <a:pt x="539" y="6148"/>
                    </a:lnTo>
                    <a:lnTo>
                      <a:pt x="709" y="6347"/>
                    </a:lnTo>
                    <a:lnTo>
                      <a:pt x="893" y="6531"/>
                    </a:lnTo>
                    <a:lnTo>
                      <a:pt x="1077" y="6715"/>
                    </a:lnTo>
                    <a:lnTo>
                      <a:pt x="1290" y="6899"/>
                    </a:lnTo>
                    <a:lnTo>
                      <a:pt x="1517" y="7083"/>
                    </a:lnTo>
                    <a:lnTo>
                      <a:pt x="1757" y="7267"/>
                    </a:lnTo>
                    <a:lnTo>
                      <a:pt x="2012" y="7437"/>
                    </a:lnTo>
                    <a:lnTo>
                      <a:pt x="2267" y="7622"/>
                    </a:lnTo>
                    <a:lnTo>
                      <a:pt x="2551" y="7792"/>
                    </a:lnTo>
                    <a:lnTo>
                      <a:pt x="3131" y="8132"/>
                    </a:lnTo>
                    <a:lnTo>
                      <a:pt x="3769" y="8457"/>
                    </a:lnTo>
                    <a:lnTo>
                      <a:pt x="4449" y="8769"/>
                    </a:lnTo>
                    <a:lnTo>
                      <a:pt x="5185" y="9066"/>
                    </a:lnTo>
                    <a:lnTo>
                      <a:pt x="5950" y="9350"/>
                    </a:lnTo>
                    <a:lnTo>
                      <a:pt x="6758" y="9619"/>
                    </a:lnTo>
                    <a:lnTo>
                      <a:pt x="7608" y="9874"/>
                    </a:lnTo>
                    <a:lnTo>
                      <a:pt x="8486" y="10101"/>
                    </a:lnTo>
                    <a:lnTo>
                      <a:pt x="9407" y="10313"/>
                    </a:lnTo>
                    <a:lnTo>
                      <a:pt x="10356" y="10497"/>
                    </a:lnTo>
                    <a:lnTo>
                      <a:pt x="11333" y="10667"/>
                    </a:lnTo>
                    <a:lnTo>
                      <a:pt x="12339" y="10823"/>
                    </a:lnTo>
                    <a:lnTo>
                      <a:pt x="13260" y="10922"/>
                    </a:lnTo>
                    <a:lnTo>
                      <a:pt x="14138" y="11021"/>
                    </a:lnTo>
                    <a:lnTo>
                      <a:pt x="14988" y="11106"/>
                    </a:lnTo>
                    <a:lnTo>
                      <a:pt x="15824" y="11177"/>
                    </a:lnTo>
                    <a:lnTo>
                      <a:pt x="16617" y="11220"/>
                    </a:lnTo>
                    <a:lnTo>
                      <a:pt x="17396" y="11262"/>
                    </a:lnTo>
                    <a:lnTo>
                      <a:pt x="18147" y="11290"/>
                    </a:lnTo>
                    <a:lnTo>
                      <a:pt x="18869" y="11305"/>
                    </a:lnTo>
                    <a:lnTo>
                      <a:pt x="19563" y="11305"/>
                    </a:lnTo>
                    <a:lnTo>
                      <a:pt x="20229" y="11290"/>
                    </a:lnTo>
                    <a:lnTo>
                      <a:pt x="20881" y="11262"/>
                    </a:lnTo>
                    <a:lnTo>
                      <a:pt x="21490" y="11234"/>
                    </a:lnTo>
                    <a:lnTo>
                      <a:pt x="22085" y="11191"/>
                    </a:lnTo>
                    <a:lnTo>
                      <a:pt x="22651" y="11135"/>
                    </a:lnTo>
                    <a:lnTo>
                      <a:pt x="23190" y="11078"/>
                    </a:lnTo>
                    <a:lnTo>
                      <a:pt x="23700" y="11007"/>
                    </a:lnTo>
                    <a:lnTo>
                      <a:pt x="24181" y="10922"/>
                    </a:lnTo>
                    <a:lnTo>
                      <a:pt x="24649" y="10823"/>
                    </a:lnTo>
                    <a:lnTo>
                      <a:pt x="25088" y="10738"/>
                    </a:lnTo>
                    <a:lnTo>
                      <a:pt x="25499" y="10625"/>
                    </a:lnTo>
                    <a:lnTo>
                      <a:pt x="25881" y="10511"/>
                    </a:lnTo>
                    <a:lnTo>
                      <a:pt x="26249" y="10398"/>
                    </a:lnTo>
                    <a:lnTo>
                      <a:pt x="26589" y="10271"/>
                    </a:lnTo>
                    <a:lnTo>
                      <a:pt x="26901" y="10143"/>
                    </a:lnTo>
                    <a:lnTo>
                      <a:pt x="27184" y="10016"/>
                    </a:lnTo>
                    <a:lnTo>
                      <a:pt x="27454" y="9874"/>
                    </a:lnTo>
                    <a:lnTo>
                      <a:pt x="27694" y="9732"/>
                    </a:lnTo>
                    <a:lnTo>
                      <a:pt x="27907" y="9576"/>
                    </a:lnTo>
                    <a:lnTo>
                      <a:pt x="28105" y="9435"/>
                    </a:lnTo>
                    <a:lnTo>
                      <a:pt x="28275" y="9279"/>
                    </a:lnTo>
                    <a:lnTo>
                      <a:pt x="28417" y="9123"/>
                    </a:lnTo>
                    <a:lnTo>
                      <a:pt x="28544" y="8967"/>
                    </a:lnTo>
                    <a:lnTo>
                      <a:pt x="28643" y="8783"/>
                    </a:lnTo>
                    <a:lnTo>
                      <a:pt x="28743" y="8585"/>
                    </a:lnTo>
                    <a:lnTo>
                      <a:pt x="28813" y="8372"/>
                    </a:lnTo>
                    <a:lnTo>
                      <a:pt x="28870" y="8146"/>
                    </a:lnTo>
                    <a:lnTo>
                      <a:pt x="28913" y="7905"/>
                    </a:lnTo>
                    <a:lnTo>
                      <a:pt x="28927" y="7650"/>
                    </a:lnTo>
                    <a:lnTo>
                      <a:pt x="28927" y="7381"/>
                    </a:lnTo>
                    <a:lnTo>
                      <a:pt x="28884" y="7097"/>
                    </a:lnTo>
                    <a:lnTo>
                      <a:pt x="28828" y="6814"/>
                    </a:lnTo>
                    <a:lnTo>
                      <a:pt x="28743" y="6503"/>
                    </a:lnTo>
                    <a:lnTo>
                      <a:pt x="28615" y="6205"/>
                    </a:lnTo>
                    <a:lnTo>
                      <a:pt x="28459" y="5893"/>
                    </a:lnTo>
                    <a:lnTo>
                      <a:pt x="28261" y="5568"/>
                    </a:lnTo>
                    <a:lnTo>
                      <a:pt x="28034" y="5256"/>
                    </a:lnTo>
                    <a:lnTo>
                      <a:pt x="27765" y="4930"/>
                    </a:lnTo>
                    <a:lnTo>
                      <a:pt x="27454" y="4604"/>
                    </a:lnTo>
                    <a:lnTo>
                      <a:pt x="27099" y="4279"/>
                    </a:lnTo>
                    <a:lnTo>
                      <a:pt x="26703" y="3953"/>
                    </a:lnTo>
                    <a:lnTo>
                      <a:pt x="26264" y="3641"/>
                    </a:lnTo>
                    <a:lnTo>
                      <a:pt x="25768" y="3329"/>
                    </a:lnTo>
                    <a:lnTo>
                      <a:pt x="25230" y="3018"/>
                    </a:lnTo>
                    <a:lnTo>
                      <a:pt x="24635" y="2706"/>
                    </a:lnTo>
                    <a:lnTo>
                      <a:pt x="23983" y="2423"/>
                    </a:lnTo>
                    <a:lnTo>
                      <a:pt x="23275" y="2125"/>
                    </a:lnTo>
                    <a:lnTo>
                      <a:pt x="22524" y="1856"/>
                    </a:lnTo>
                    <a:lnTo>
                      <a:pt x="21702" y="1587"/>
                    </a:lnTo>
                    <a:lnTo>
                      <a:pt x="20810" y="1346"/>
                    </a:lnTo>
                    <a:lnTo>
                      <a:pt x="19861" y="1105"/>
                    </a:lnTo>
                    <a:lnTo>
                      <a:pt x="18855" y="879"/>
                    </a:lnTo>
                    <a:lnTo>
                      <a:pt x="17764" y="681"/>
                    </a:lnTo>
                    <a:lnTo>
                      <a:pt x="16617" y="496"/>
                    </a:lnTo>
                    <a:lnTo>
                      <a:pt x="15399" y="326"/>
                    </a:lnTo>
                    <a:lnTo>
                      <a:pt x="14577" y="227"/>
                    </a:lnTo>
                    <a:lnTo>
                      <a:pt x="13798" y="156"/>
                    </a:lnTo>
                    <a:lnTo>
                      <a:pt x="13033" y="86"/>
                    </a:lnTo>
                    <a:lnTo>
                      <a:pt x="12282" y="43"/>
                    </a:lnTo>
                    <a:lnTo>
                      <a:pt x="11574" y="15"/>
                    </a:lnTo>
                    <a:lnTo>
                      <a:pt x="108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822125" y="1467675"/>
                <a:ext cx="723150" cy="282625"/>
              </a:xfrm>
              <a:custGeom>
                <a:avLst/>
                <a:gdLst/>
                <a:ahLst/>
                <a:cxnLst/>
                <a:rect l="l" t="t" r="r" b="b"/>
                <a:pathLst>
                  <a:path w="28926" h="11305" extrusionOk="0">
                    <a:moveTo>
                      <a:pt x="18033" y="1"/>
                    </a:moveTo>
                    <a:lnTo>
                      <a:pt x="17353" y="15"/>
                    </a:lnTo>
                    <a:lnTo>
                      <a:pt x="16630" y="43"/>
                    </a:lnTo>
                    <a:lnTo>
                      <a:pt x="15894" y="86"/>
                    </a:lnTo>
                    <a:lnTo>
                      <a:pt x="15129" y="156"/>
                    </a:lnTo>
                    <a:lnTo>
                      <a:pt x="14350" y="227"/>
                    </a:lnTo>
                    <a:lnTo>
                      <a:pt x="13528" y="326"/>
                    </a:lnTo>
                    <a:lnTo>
                      <a:pt x="12310" y="496"/>
                    </a:lnTo>
                    <a:lnTo>
                      <a:pt x="11162" y="681"/>
                    </a:lnTo>
                    <a:lnTo>
                      <a:pt x="10072" y="879"/>
                    </a:lnTo>
                    <a:lnTo>
                      <a:pt x="9066" y="1105"/>
                    </a:lnTo>
                    <a:lnTo>
                      <a:pt x="8117" y="1346"/>
                    </a:lnTo>
                    <a:lnTo>
                      <a:pt x="7224" y="1587"/>
                    </a:lnTo>
                    <a:lnTo>
                      <a:pt x="6403" y="1856"/>
                    </a:lnTo>
                    <a:lnTo>
                      <a:pt x="5652" y="2125"/>
                    </a:lnTo>
                    <a:lnTo>
                      <a:pt x="4944" y="2423"/>
                    </a:lnTo>
                    <a:lnTo>
                      <a:pt x="4292" y="2706"/>
                    </a:lnTo>
                    <a:lnTo>
                      <a:pt x="3697" y="3018"/>
                    </a:lnTo>
                    <a:lnTo>
                      <a:pt x="3159" y="3329"/>
                    </a:lnTo>
                    <a:lnTo>
                      <a:pt x="2663" y="3641"/>
                    </a:lnTo>
                    <a:lnTo>
                      <a:pt x="2224" y="3953"/>
                    </a:lnTo>
                    <a:lnTo>
                      <a:pt x="1827" y="4279"/>
                    </a:lnTo>
                    <a:lnTo>
                      <a:pt x="1473" y="4604"/>
                    </a:lnTo>
                    <a:lnTo>
                      <a:pt x="1162" y="4930"/>
                    </a:lnTo>
                    <a:lnTo>
                      <a:pt x="892" y="5256"/>
                    </a:lnTo>
                    <a:lnTo>
                      <a:pt x="666" y="5568"/>
                    </a:lnTo>
                    <a:lnTo>
                      <a:pt x="467" y="5893"/>
                    </a:lnTo>
                    <a:lnTo>
                      <a:pt x="312" y="6205"/>
                    </a:lnTo>
                    <a:lnTo>
                      <a:pt x="184" y="6503"/>
                    </a:lnTo>
                    <a:lnTo>
                      <a:pt x="99" y="6814"/>
                    </a:lnTo>
                    <a:lnTo>
                      <a:pt x="43" y="7097"/>
                    </a:lnTo>
                    <a:lnTo>
                      <a:pt x="0" y="7381"/>
                    </a:lnTo>
                    <a:lnTo>
                      <a:pt x="0" y="7650"/>
                    </a:lnTo>
                    <a:lnTo>
                      <a:pt x="14" y="7905"/>
                    </a:lnTo>
                    <a:lnTo>
                      <a:pt x="57" y="8146"/>
                    </a:lnTo>
                    <a:lnTo>
                      <a:pt x="113" y="8372"/>
                    </a:lnTo>
                    <a:lnTo>
                      <a:pt x="184" y="8585"/>
                    </a:lnTo>
                    <a:lnTo>
                      <a:pt x="283" y="8783"/>
                    </a:lnTo>
                    <a:lnTo>
                      <a:pt x="382" y="8967"/>
                    </a:lnTo>
                    <a:lnTo>
                      <a:pt x="510" y="9123"/>
                    </a:lnTo>
                    <a:lnTo>
                      <a:pt x="652" y="9279"/>
                    </a:lnTo>
                    <a:lnTo>
                      <a:pt x="822" y="9435"/>
                    </a:lnTo>
                    <a:lnTo>
                      <a:pt x="1020" y="9576"/>
                    </a:lnTo>
                    <a:lnTo>
                      <a:pt x="1232" y="9732"/>
                    </a:lnTo>
                    <a:lnTo>
                      <a:pt x="1473" y="9874"/>
                    </a:lnTo>
                    <a:lnTo>
                      <a:pt x="1742" y="10016"/>
                    </a:lnTo>
                    <a:lnTo>
                      <a:pt x="2026" y="10143"/>
                    </a:lnTo>
                    <a:lnTo>
                      <a:pt x="2337" y="10271"/>
                    </a:lnTo>
                    <a:lnTo>
                      <a:pt x="2677" y="10398"/>
                    </a:lnTo>
                    <a:lnTo>
                      <a:pt x="3046" y="10511"/>
                    </a:lnTo>
                    <a:lnTo>
                      <a:pt x="3428" y="10625"/>
                    </a:lnTo>
                    <a:lnTo>
                      <a:pt x="3839" y="10738"/>
                    </a:lnTo>
                    <a:lnTo>
                      <a:pt x="4278" y="10823"/>
                    </a:lnTo>
                    <a:lnTo>
                      <a:pt x="4745" y="10922"/>
                    </a:lnTo>
                    <a:lnTo>
                      <a:pt x="5227" y="11007"/>
                    </a:lnTo>
                    <a:lnTo>
                      <a:pt x="5737" y="11078"/>
                    </a:lnTo>
                    <a:lnTo>
                      <a:pt x="6275" y="11135"/>
                    </a:lnTo>
                    <a:lnTo>
                      <a:pt x="6842" y="11191"/>
                    </a:lnTo>
                    <a:lnTo>
                      <a:pt x="7437" y="11234"/>
                    </a:lnTo>
                    <a:lnTo>
                      <a:pt x="8046" y="11262"/>
                    </a:lnTo>
                    <a:lnTo>
                      <a:pt x="8698" y="11290"/>
                    </a:lnTo>
                    <a:lnTo>
                      <a:pt x="9363" y="11305"/>
                    </a:lnTo>
                    <a:lnTo>
                      <a:pt x="10057" y="11305"/>
                    </a:lnTo>
                    <a:lnTo>
                      <a:pt x="10780" y="11290"/>
                    </a:lnTo>
                    <a:lnTo>
                      <a:pt x="11531" y="11262"/>
                    </a:lnTo>
                    <a:lnTo>
                      <a:pt x="12296" y="11220"/>
                    </a:lnTo>
                    <a:lnTo>
                      <a:pt x="13103" y="11177"/>
                    </a:lnTo>
                    <a:lnTo>
                      <a:pt x="13939" y="11106"/>
                    </a:lnTo>
                    <a:lnTo>
                      <a:pt x="14789" y="11021"/>
                    </a:lnTo>
                    <a:lnTo>
                      <a:pt x="15667" y="10922"/>
                    </a:lnTo>
                    <a:lnTo>
                      <a:pt x="16588" y="10823"/>
                    </a:lnTo>
                    <a:lnTo>
                      <a:pt x="17593" y="10667"/>
                    </a:lnTo>
                    <a:lnTo>
                      <a:pt x="18571" y="10497"/>
                    </a:lnTo>
                    <a:lnTo>
                      <a:pt x="19520" y="10313"/>
                    </a:lnTo>
                    <a:lnTo>
                      <a:pt x="20441" y="10101"/>
                    </a:lnTo>
                    <a:lnTo>
                      <a:pt x="21319" y="9874"/>
                    </a:lnTo>
                    <a:lnTo>
                      <a:pt x="22169" y="9619"/>
                    </a:lnTo>
                    <a:lnTo>
                      <a:pt x="22976" y="9350"/>
                    </a:lnTo>
                    <a:lnTo>
                      <a:pt x="23741" y="9066"/>
                    </a:lnTo>
                    <a:lnTo>
                      <a:pt x="24478" y="8769"/>
                    </a:lnTo>
                    <a:lnTo>
                      <a:pt x="25158" y="8457"/>
                    </a:lnTo>
                    <a:lnTo>
                      <a:pt x="25795" y="8132"/>
                    </a:lnTo>
                    <a:lnTo>
                      <a:pt x="26376" y="7792"/>
                    </a:lnTo>
                    <a:lnTo>
                      <a:pt x="26659" y="7622"/>
                    </a:lnTo>
                    <a:lnTo>
                      <a:pt x="26914" y="7437"/>
                    </a:lnTo>
                    <a:lnTo>
                      <a:pt x="27169" y="7267"/>
                    </a:lnTo>
                    <a:lnTo>
                      <a:pt x="27410" y="7083"/>
                    </a:lnTo>
                    <a:lnTo>
                      <a:pt x="27637" y="6899"/>
                    </a:lnTo>
                    <a:lnTo>
                      <a:pt x="27835" y="6715"/>
                    </a:lnTo>
                    <a:lnTo>
                      <a:pt x="28033" y="6531"/>
                    </a:lnTo>
                    <a:lnTo>
                      <a:pt x="28218" y="6347"/>
                    </a:lnTo>
                    <a:lnTo>
                      <a:pt x="28388" y="6148"/>
                    </a:lnTo>
                    <a:lnTo>
                      <a:pt x="28529" y="5936"/>
                    </a:lnTo>
                    <a:lnTo>
                      <a:pt x="28657" y="5723"/>
                    </a:lnTo>
                    <a:lnTo>
                      <a:pt x="28756" y="5497"/>
                    </a:lnTo>
                    <a:lnTo>
                      <a:pt x="28841" y="5270"/>
                    </a:lnTo>
                    <a:lnTo>
                      <a:pt x="28883" y="5043"/>
                    </a:lnTo>
                    <a:lnTo>
                      <a:pt x="28926" y="4803"/>
                    </a:lnTo>
                    <a:lnTo>
                      <a:pt x="28926" y="4576"/>
                    </a:lnTo>
                    <a:lnTo>
                      <a:pt x="28912" y="4335"/>
                    </a:lnTo>
                    <a:lnTo>
                      <a:pt x="28883" y="4109"/>
                    </a:lnTo>
                    <a:lnTo>
                      <a:pt x="28827" y="3882"/>
                    </a:lnTo>
                    <a:lnTo>
                      <a:pt x="28742" y="3655"/>
                    </a:lnTo>
                    <a:lnTo>
                      <a:pt x="28643" y="3443"/>
                    </a:lnTo>
                    <a:lnTo>
                      <a:pt x="28515" y="3230"/>
                    </a:lnTo>
                    <a:lnTo>
                      <a:pt x="28373" y="3018"/>
                    </a:lnTo>
                    <a:lnTo>
                      <a:pt x="28203" y="2834"/>
                    </a:lnTo>
                    <a:lnTo>
                      <a:pt x="28048" y="2664"/>
                    </a:lnTo>
                    <a:lnTo>
                      <a:pt x="27878" y="2508"/>
                    </a:lnTo>
                    <a:lnTo>
                      <a:pt x="27693" y="2352"/>
                    </a:lnTo>
                    <a:lnTo>
                      <a:pt x="27495" y="2196"/>
                    </a:lnTo>
                    <a:lnTo>
                      <a:pt x="27268" y="2040"/>
                    </a:lnTo>
                    <a:lnTo>
                      <a:pt x="27028" y="1885"/>
                    </a:lnTo>
                    <a:lnTo>
                      <a:pt x="26773" y="1729"/>
                    </a:lnTo>
                    <a:lnTo>
                      <a:pt x="26504" y="1573"/>
                    </a:lnTo>
                    <a:lnTo>
                      <a:pt x="26206" y="1431"/>
                    </a:lnTo>
                    <a:lnTo>
                      <a:pt x="25894" y="1275"/>
                    </a:lnTo>
                    <a:lnTo>
                      <a:pt x="25554" y="1148"/>
                    </a:lnTo>
                    <a:lnTo>
                      <a:pt x="25215" y="1006"/>
                    </a:lnTo>
                    <a:lnTo>
                      <a:pt x="24832" y="879"/>
                    </a:lnTo>
                    <a:lnTo>
                      <a:pt x="24450" y="751"/>
                    </a:lnTo>
                    <a:lnTo>
                      <a:pt x="24039" y="638"/>
                    </a:lnTo>
                    <a:lnTo>
                      <a:pt x="23600" y="539"/>
                    </a:lnTo>
                    <a:lnTo>
                      <a:pt x="23146" y="440"/>
                    </a:lnTo>
                    <a:lnTo>
                      <a:pt x="22665" y="341"/>
                    </a:lnTo>
                    <a:lnTo>
                      <a:pt x="22169" y="256"/>
                    </a:lnTo>
                    <a:lnTo>
                      <a:pt x="21645" y="185"/>
                    </a:lnTo>
                    <a:lnTo>
                      <a:pt x="21107" y="128"/>
                    </a:lnTo>
                    <a:lnTo>
                      <a:pt x="20540" y="86"/>
                    </a:lnTo>
                    <a:lnTo>
                      <a:pt x="19945" y="43"/>
                    </a:lnTo>
                    <a:lnTo>
                      <a:pt x="19336" y="15"/>
                    </a:lnTo>
                    <a:lnTo>
                      <a:pt x="186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710275" y="2205000"/>
                <a:ext cx="179575" cy="431000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17240" extrusionOk="0">
                    <a:moveTo>
                      <a:pt x="908" y="0"/>
                    </a:moveTo>
                    <a:lnTo>
                      <a:pt x="780" y="14"/>
                    </a:lnTo>
                    <a:lnTo>
                      <a:pt x="667" y="57"/>
                    </a:lnTo>
                    <a:lnTo>
                      <a:pt x="568" y="113"/>
                    </a:lnTo>
                    <a:lnTo>
                      <a:pt x="483" y="184"/>
                    </a:lnTo>
                    <a:lnTo>
                      <a:pt x="398" y="269"/>
                    </a:lnTo>
                    <a:lnTo>
                      <a:pt x="341" y="368"/>
                    </a:lnTo>
                    <a:lnTo>
                      <a:pt x="313" y="482"/>
                    </a:lnTo>
                    <a:lnTo>
                      <a:pt x="298" y="609"/>
                    </a:lnTo>
                    <a:lnTo>
                      <a:pt x="1" y="16305"/>
                    </a:lnTo>
                    <a:lnTo>
                      <a:pt x="1" y="16432"/>
                    </a:lnTo>
                    <a:lnTo>
                      <a:pt x="43" y="16545"/>
                    </a:lnTo>
                    <a:lnTo>
                      <a:pt x="86" y="16645"/>
                    </a:lnTo>
                    <a:lnTo>
                      <a:pt x="157" y="16744"/>
                    </a:lnTo>
                    <a:lnTo>
                      <a:pt x="242" y="16815"/>
                    </a:lnTo>
                    <a:lnTo>
                      <a:pt x="355" y="16885"/>
                    </a:lnTo>
                    <a:lnTo>
                      <a:pt x="454" y="16914"/>
                    </a:lnTo>
                    <a:lnTo>
                      <a:pt x="582" y="16942"/>
                    </a:lnTo>
                    <a:lnTo>
                      <a:pt x="6545" y="17239"/>
                    </a:lnTo>
                    <a:lnTo>
                      <a:pt x="6574" y="17239"/>
                    </a:lnTo>
                    <a:lnTo>
                      <a:pt x="6687" y="17225"/>
                    </a:lnTo>
                    <a:lnTo>
                      <a:pt x="6800" y="17197"/>
                    </a:lnTo>
                    <a:lnTo>
                      <a:pt x="6900" y="17140"/>
                    </a:lnTo>
                    <a:lnTo>
                      <a:pt x="6999" y="17070"/>
                    </a:lnTo>
                    <a:lnTo>
                      <a:pt x="7069" y="16985"/>
                    </a:lnTo>
                    <a:lnTo>
                      <a:pt x="7126" y="16885"/>
                    </a:lnTo>
                    <a:lnTo>
                      <a:pt x="7169" y="16772"/>
                    </a:lnTo>
                    <a:lnTo>
                      <a:pt x="7183" y="16659"/>
                    </a:lnTo>
                    <a:lnTo>
                      <a:pt x="7183" y="16531"/>
                    </a:lnTo>
                    <a:lnTo>
                      <a:pt x="7154" y="16418"/>
                    </a:lnTo>
                    <a:lnTo>
                      <a:pt x="7098" y="16305"/>
                    </a:lnTo>
                    <a:lnTo>
                      <a:pt x="7027" y="16205"/>
                    </a:lnTo>
                    <a:lnTo>
                      <a:pt x="6942" y="16135"/>
                    </a:lnTo>
                    <a:lnTo>
                      <a:pt x="6843" y="16064"/>
                    </a:lnTo>
                    <a:lnTo>
                      <a:pt x="6730" y="16035"/>
                    </a:lnTo>
                    <a:lnTo>
                      <a:pt x="6602" y="16007"/>
                    </a:lnTo>
                    <a:lnTo>
                      <a:pt x="1233" y="15738"/>
                    </a:lnTo>
                    <a:lnTo>
                      <a:pt x="1517" y="638"/>
                    </a:lnTo>
                    <a:lnTo>
                      <a:pt x="1517" y="510"/>
                    </a:lnTo>
                    <a:lnTo>
                      <a:pt x="1474" y="397"/>
                    </a:lnTo>
                    <a:lnTo>
                      <a:pt x="1432" y="283"/>
                    </a:lnTo>
                    <a:lnTo>
                      <a:pt x="1347" y="198"/>
                    </a:lnTo>
                    <a:lnTo>
                      <a:pt x="1262" y="113"/>
                    </a:lnTo>
                    <a:lnTo>
                      <a:pt x="1163" y="57"/>
                    </a:lnTo>
                    <a:lnTo>
                      <a:pt x="1049" y="14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339850" y="2779750"/>
                <a:ext cx="865550" cy="122550"/>
              </a:xfrm>
              <a:custGeom>
                <a:avLst/>
                <a:gdLst/>
                <a:ahLst/>
                <a:cxnLst/>
                <a:rect l="l" t="t" r="r" b="b"/>
                <a:pathLst>
                  <a:path w="34622" h="4902" extrusionOk="0">
                    <a:moveTo>
                      <a:pt x="33984" y="1"/>
                    </a:moveTo>
                    <a:lnTo>
                      <a:pt x="33870" y="15"/>
                    </a:lnTo>
                    <a:lnTo>
                      <a:pt x="33757" y="57"/>
                    </a:lnTo>
                    <a:lnTo>
                      <a:pt x="32978" y="397"/>
                    </a:lnTo>
                    <a:lnTo>
                      <a:pt x="32199" y="723"/>
                    </a:lnTo>
                    <a:lnTo>
                      <a:pt x="31420" y="1021"/>
                    </a:lnTo>
                    <a:lnTo>
                      <a:pt x="30641" y="1318"/>
                    </a:lnTo>
                    <a:lnTo>
                      <a:pt x="29847" y="1587"/>
                    </a:lnTo>
                    <a:lnTo>
                      <a:pt x="29068" y="1842"/>
                    </a:lnTo>
                    <a:lnTo>
                      <a:pt x="28275" y="2083"/>
                    </a:lnTo>
                    <a:lnTo>
                      <a:pt x="27482" y="2295"/>
                    </a:lnTo>
                    <a:lnTo>
                      <a:pt x="26674" y="2508"/>
                    </a:lnTo>
                    <a:lnTo>
                      <a:pt x="25881" y="2692"/>
                    </a:lnTo>
                    <a:lnTo>
                      <a:pt x="25074" y="2876"/>
                    </a:lnTo>
                    <a:lnTo>
                      <a:pt x="24266" y="3018"/>
                    </a:lnTo>
                    <a:lnTo>
                      <a:pt x="23459" y="3160"/>
                    </a:lnTo>
                    <a:lnTo>
                      <a:pt x="22651" y="3287"/>
                    </a:lnTo>
                    <a:lnTo>
                      <a:pt x="21844" y="3386"/>
                    </a:lnTo>
                    <a:lnTo>
                      <a:pt x="21037" y="3471"/>
                    </a:lnTo>
                    <a:lnTo>
                      <a:pt x="20385" y="3542"/>
                    </a:lnTo>
                    <a:lnTo>
                      <a:pt x="19733" y="3585"/>
                    </a:lnTo>
                    <a:lnTo>
                      <a:pt x="19082" y="3613"/>
                    </a:lnTo>
                    <a:lnTo>
                      <a:pt x="18416" y="3641"/>
                    </a:lnTo>
                    <a:lnTo>
                      <a:pt x="17764" y="3655"/>
                    </a:lnTo>
                    <a:lnTo>
                      <a:pt x="17113" y="3670"/>
                    </a:lnTo>
                    <a:lnTo>
                      <a:pt x="16461" y="3655"/>
                    </a:lnTo>
                    <a:lnTo>
                      <a:pt x="15810" y="3641"/>
                    </a:lnTo>
                    <a:lnTo>
                      <a:pt x="15158" y="3613"/>
                    </a:lnTo>
                    <a:lnTo>
                      <a:pt x="14506" y="3570"/>
                    </a:lnTo>
                    <a:lnTo>
                      <a:pt x="13841" y="3528"/>
                    </a:lnTo>
                    <a:lnTo>
                      <a:pt x="13189" y="3457"/>
                    </a:lnTo>
                    <a:lnTo>
                      <a:pt x="12537" y="3386"/>
                    </a:lnTo>
                    <a:lnTo>
                      <a:pt x="11886" y="3301"/>
                    </a:lnTo>
                    <a:lnTo>
                      <a:pt x="11234" y="3216"/>
                    </a:lnTo>
                    <a:lnTo>
                      <a:pt x="10597" y="3103"/>
                    </a:lnTo>
                    <a:lnTo>
                      <a:pt x="9718" y="2947"/>
                    </a:lnTo>
                    <a:lnTo>
                      <a:pt x="8868" y="2777"/>
                    </a:lnTo>
                    <a:lnTo>
                      <a:pt x="8061" y="2593"/>
                    </a:lnTo>
                    <a:lnTo>
                      <a:pt x="7268" y="2395"/>
                    </a:lnTo>
                    <a:lnTo>
                      <a:pt x="6517" y="2196"/>
                    </a:lnTo>
                    <a:lnTo>
                      <a:pt x="5795" y="1984"/>
                    </a:lnTo>
                    <a:lnTo>
                      <a:pt x="5100" y="1771"/>
                    </a:lnTo>
                    <a:lnTo>
                      <a:pt x="4463" y="1559"/>
                    </a:lnTo>
                    <a:lnTo>
                      <a:pt x="3854" y="1346"/>
                    </a:lnTo>
                    <a:lnTo>
                      <a:pt x="3287" y="1134"/>
                    </a:lnTo>
                    <a:lnTo>
                      <a:pt x="2777" y="936"/>
                    </a:lnTo>
                    <a:lnTo>
                      <a:pt x="2296" y="737"/>
                    </a:lnTo>
                    <a:lnTo>
                      <a:pt x="1871" y="553"/>
                    </a:lnTo>
                    <a:lnTo>
                      <a:pt x="1502" y="383"/>
                    </a:lnTo>
                    <a:lnTo>
                      <a:pt x="1177" y="227"/>
                    </a:lnTo>
                    <a:lnTo>
                      <a:pt x="907" y="86"/>
                    </a:lnTo>
                    <a:lnTo>
                      <a:pt x="794" y="29"/>
                    </a:lnTo>
                    <a:lnTo>
                      <a:pt x="681" y="15"/>
                    </a:lnTo>
                    <a:lnTo>
                      <a:pt x="553" y="15"/>
                    </a:lnTo>
                    <a:lnTo>
                      <a:pt x="440" y="29"/>
                    </a:lnTo>
                    <a:lnTo>
                      <a:pt x="327" y="72"/>
                    </a:lnTo>
                    <a:lnTo>
                      <a:pt x="228" y="142"/>
                    </a:lnTo>
                    <a:lnTo>
                      <a:pt x="143" y="227"/>
                    </a:lnTo>
                    <a:lnTo>
                      <a:pt x="72" y="326"/>
                    </a:lnTo>
                    <a:lnTo>
                      <a:pt x="29" y="440"/>
                    </a:lnTo>
                    <a:lnTo>
                      <a:pt x="1" y="567"/>
                    </a:lnTo>
                    <a:lnTo>
                      <a:pt x="1" y="681"/>
                    </a:lnTo>
                    <a:lnTo>
                      <a:pt x="15" y="794"/>
                    </a:lnTo>
                    <a:lnTo>
                      <a:pt x="72" y="907"/>
                    </a:lnTo>
                    <a:lnTo>
                      <a:pt x="128" y="1006"/>
                    </a:lnTo>
                    <a:lnTo>
                      <a:pt x="213" y="1091"/>
                    </a:lnTo>
                    <a:lnTo>
                      <a:pt x="313" y="1162"/>
                    </a:lnTo>
                    <a:lnTo>
                      <a:pt x="539" y="1276"/>
                    </a:lnTo>
                    <a:lnTo>
                      <a:pt x="1092" y="1545"/>
                    </a:lnTo>
                    <a:lnTo>
                      <a:pt x="1488" y="1729"/>
                    </a:lnTo>
                    <a:lnTo>
                      <a:pt x="1956" y="1927"/>
                    </a:lnTo>
                    <a:lnTo>
                      <a:pt x="2494" y="2140"/>
                    </a:lnTo>
                    <a:lnTo>
                      <a:pt x="3103" y="2380"/>
                    </a:lnTo>
                    <a:lnTo>
                      <a:pt x="3783" y="2635"/>
                    </a:lnTo>
                    <a:lnTo>
                      <a:pt x="4534" y="2890"/>
                    </a:lnTo>
                    <a:lnTo>
                      <a:pt x="5341" y="3145"/>
                    </a:lnTo>
                    <a:lnTo>
                      <a:pt x="6220" y="3400"/>
                    </a:lnTo>
                    <a:lnTo>
                      <a:pt x="7169" y="3641"/>
                    </a:lnTo>
                    <a:lnTo>
                      <a:pt x="8160" y="3882"/>
                    </a:lnTo>
                    <a:lnTo>
                      <a:pt x="9223" y="4109"/>
                    </a:lnTo>
                    <a:lnTo>
                      <a:pt x="10342" y="4321"/>
                    </a:lnTo>
                    <a:lnTo>
                      <a:pt x="11192" y="4449"/>
                    </a:lnTo>
                    <a:lnTo>
                      <a:pt x="12042" y="4562"/>
                    </a:lnTo>
                    <a:lnTo>
                      <a:pt x="12906" y="4675"/>
                    </a:lnTo>
                    <a:lnTo>
                      <a:pt x="13756" y="4746"/>
                    </a:lnTo>
                    <a:lnTo>
                      <a:pt x="14620" y="4817"/>
                    </a:lnTo>
                    <a:lnTo>
                      <a:pt x="15484" y="4859"/>
                    </a:lnTo>
                    <a:lnTo>
                      <a:pt x="16348" y="4888"/>
                    </a:lnTo>
                    <a:lnTo>
                      <a:pt x="17198" y="4902"/>
                    </a:lnTo>
                    <a:lnTo>
                      <a:pt x="18189" y="4888"/>
                    </a:lnTo>
                    <a:lnTo>
                      <a:pt x="19167" y="4845"/>
                    </a:lnTo>
                    <a:lnTo>
                      <a:pt x="20144" y="4789"/>
                    </a:lnTo>
                    <a:lnTo>
                      <a:pt x="21122" y="4704"/>
                    </a:lnTo>
                    <a:lnTo>
                      <a:pt x="21957" y="4619"/>
                    </a:lnTo>
                    <a:lnTo>
                      <a:pt x="22793" y="4505"/>
                    </a:lnTo>
                    <a:lnTo>
                      <a:pt x="23629" y="4378"/>
                    </a:lnTo>
                    <a:lnTo>
                      <a:pt x="24465" y="4236"/>
                    </a:lnTo>
                    <a:lnTo>
                      <a:pt x="25300" y="4080"/>
                    </a:lnTo>
                    <a:lnTo>
                      <a:pt x="26122" y="3910"/>
                    </a:lnTo>
                    <a:lnTo>
                      <a:pt x="26958" y="3712"/>
                    </a:lnTo>
                    <a:lnTo>
                      <a:pt x="27779" y="3500"/>
                    </a:lnTo>
                    <a:lnTo>
                      <a:pt x="28601" y="3273"/>
                    </a:lnTo>
                    <a:lnTo>
                      <a:pt x="29422" y="3018"/>
                    </a:lnTo>
                    <a:lnTo>
                      <a:pt x="30230" y="2763"/>
                    </a:lnTo>
                    <a:lnTo>
                      <a:pt x="31037" y="2480"/>
                    </a:lnTo>
                    <a:lnTo>
                      <a:pt x="31859" y="2182"/>
                    </a:lnTo>
                    <a:lnTo>
                      <a:pt x="32652" y="1871"/>
                    </a:lnTo>
                    <a:lnTo>
                      <a:pt x="33460" y="1531"/>
                    </a:lnTo>
                    <a:lnTo>
                      <a:pt x="34253" y="1191"/>
                    </a:lnTo>
                    <a:lnTo>
                      <a:pt x="34366" y="1120"/>
                    </a:lnTo>
                    <a:lnTo>
                      <a:pt x="34451" y="1035"/>
                    </a:lnTo>
                    <a:lnTo>
                      <a:pt x="34522" y="950"/>
                    </a:lnTo>
                    <a:lnTo>
                      <a:pt x="34579" y="836"/>
                    </a:lnTo>
                    <a:lnTo>
                      <a:pt x="34607" y="723"/>
                    </a:lnTo>
                    <a:lnTo>
                      <a:pt x="34621" y="610"/>
                    </a:lnTo>
                    <a:lnTo>
                      <a:pt x="34607" y="482"/>
                    </a:lnTo>
                    <a:lnTo>
                      <a:pt x="34565" y="369"/>
                    </a:lnTo>
                    <a:lnTo>
                      <a:pt x="34508" y="256"/>
                    </a:lnTo>
                    <a:lnTo>
                      <a:pt x="34423" y="171"/>
                    </a:lnTo>
                    <a:lnTo>
                      <a:pt x="34324" y="100"/>
                    </a:lnTo>
                    <a:lnTo>
                      <a:pt x="34225" y="43"/>
                    </a:lnTo>
                    <a:lnTo>
                      <a:pt x="34111" y="15"/>
                    </a:lnTo>
                    <a:lnTo>
                      <a:pt x="339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644425" y="3004625"/>
                <a:ext cx="22915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865" extrusionOk="0">
                    <a:moveTo>
                      <a:pt x="340" y="1"/>
                    </a:moveTo>
                    <a:lnTo>
                      <a:pt x="269" y="29"/>
                    </a:lnTo>
                    <a:lnTo>
                      <a:pt x="184" y="72"/>
                    </a:lnTo>
                    <a:lnTo>
                      <a:pt x="128" y="128"/>
                    </a:lnTo>
                    <a:lnTo>
                      <a:pt x="71" y="185"/>
                    </a:lnTo>
                    <a:lnTo>
                      <a:pt x="28" y="256"/>
                    </a:lnTo>
                    <a:lnTo>
                      <a:pt x="14" y="341"/>
                    </a:lnTo>
                    <a:lnTo>
                      <a:pt x="0" y="426"/>
                    </a:lnTo>
                    <a:lnTo>
                      <a:pt x="14" y="511"/>
                    </a:lnTo>
                    <a:lnTo>
                      <a:pt x="28" y="596"/>
                    </a:lnTo>
                    <a:lnTo>
                      <a:pt x="71" y="667"/>
                    </a:lnTo>
                    <a:lnTo>
                      <a:pt x="128" y="737"/>
                    </a:lnTo>
                    <a:lnTo>
                      <a:pt x="184" y="780"/>
                    </a:lnTo>
                    <a:lnTo>
                      <a:pt x="269" y="822"/>
                    </a:lnTo>
                    <a:lnTo>
                      <a:pt x="340" y="851"/>
                    </a:lnTo>
                    <a:lnTo>
                      <a:pt x="425" y="865"/>
                    </a:lnTo>
                    <a:lnTo>
                      <a:pt x="8726" y="865"/>
                    </a:lnTo>
                    <a:lnTo>
                      <a:pt x="8811" y="851"/>
                    </a:lnTo>
                    <a:lnTo>
                      <a:pt x="8896" y="822"/>
                    </a:lnTo>
                    <a:lnTo>
                      <a:pt x="8967" y="780"/>
                    </a:lnTo>
                    <a:lnTo>
                      <a:pt x="9038" y="737"/>
                    </a:lnTo>
                    <a:lnTo>
                      <a:pt x="9094" y="667"/>
                    </a:lnTo>
                    <a:lnTo>
                      <a:pt x="9123" y="596"/>
                    </a:lnTo>
                    <a:lnTo>
                      <a:pt x="9151" y="511"/>
                    </a:lnTo>
                    <a:lnTo>
                      <a:pt x="9165" y="426"/>
                    </a:lnTo>
                    <a:lnTo>
                      <a:pt x="9151" y="341"/>
                    </a:lnTo>
                    <a:lnTo>
                      <a:pt x="9123" y="256"/>
                    </a:lnTo>
                    <a:lnTo>
                      <a:pt x="9094" y="185"/>
                    </a:lnTo>
                    <a:lnTo>
                      <a:pt x="9038" y="128"/>
                    </a:lnTo>
                    <a:lnTo>
                      <a:pt x="8967" y="72"/>
                    </a:lnTo>
                    <a:lnTo>
                      <a:pt x="8896" y="29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348350" y="2265200"/>
                <a:ext cx="19055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4959" extrusionOk="0">
                    <a:moveTo>
                      <a:pt x="7225" y="0"/>
                    </a:moveTo>
                    <a:lnTo>
                      <a:pt x="7140" y="14"/>
                    </a:lnTo>
                    <a:lnTo>
                      <a:pt x="7055" y="29"/>
                    </a:lnTo>
                    <a:lnTo>
                      <a:pt x="6970" y="71"/>
                    </a:lnTo>
                    <a:lnTo>
                      <a:pt x="199" y="4151"/>
                    </a:lnTo>
                    <a:lnTo>
                      <a:pt x="128" y="4207"/>
                    </a:lnTo>
                    <a:lnTo>
                      <a:pt x="72" y="4264"/>
                    </a:lnTo>
                    <a:lnTo>
                      <a:pt x="29" y="4349"/>
                    </a:lnTo>
                    <a:lnTo>
                      <a:pt x="1" y="4420"/>
                    </a:lnTo>
                    <a:lnTo>
                      <a:pt x="1" y="4505"/>
                    </a:lnTo>
                    <a:lnTo>
                      <a:pt x="1" y="4590"/>
                    </a:lnTo>
                    <a:lnTo>
                      <a:pt x="15" y="4661"/>
                    </a:lnTo>
                    <a:lnTo>
                      <a:pt x="58" y="4746"/>
                    </a:lnTo>
                    <a:lnTo>
                      <a:pt x="128" y="4831"/>
                    </a:lnTo>
                    <a:lnTo>
                      <a:pt x="213" y="4901"/>
                    </a:lnTo>
                    <a:lnTo>
                      <a:pt x="313" y="4944"/>
                    </a:lnTo>
                    <a:lnTo>
                      <a:pt x="426" y="4958"/>
                    </a:lnTo>
                    <a:lnTo>
                      <a:pt x="539" y="4944"/>
                    </a:lnTo>
                    <a:lnTo>
                      <a:pt x="638" y="4887"/>
                    </a:lnTo>
                    <a:lnTo>
                      <a:pt x="7424" y="808"/>
                    </a:lnTo>
                    <a:lnTo>
                      <a:pt x="7494" y="751"/>
                    </a:lnTo>
                    <a:lnTo>
                      <a:pt x="7551" y="680"/>
                    </a:lnTo>
                    <a:lnTo>
                      <a:pt x="7594" y="609"/>
                    </a:lnTo>
                    <a:lnTo>
                      <a:pt x="7622" y="539"/>
                    </a:lnTo>
                    <a:lnTo>
                      <a:pt x="7622" y="454"/>
                    </a:lnTo>
                    <a:lnTo>
                      <a:pt x="7622" y="369"/>
                    </a:lnTo>
                    <a:lnTo>
                      <a:pt x="7608" y="284"/>
                    </a:lnTo>
                    <a:lnTo>
                      <a:pt x="7565" y="213"/>
                    </a:lnTo>
                    <a:lnTo>
                      <a:pt x="7509" y="142"/>
                    </a:lnTo>
                    <a:lnTo>
                      <a:pt x="7452" y="85"/>
                    </a:lnTo>
                    <a:lnTo>
                      <a:pt x="7381" y="43"/>
                    </a:lnTo>
                    <a:lnTo>
                      <a:pt x="7296" y="14"/>
                    </a:lnTo>
                    <a:lnTo>
                      <a:pt x="7225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984750" y="2265200"/>
                <a:ext cx="190900" cy="109450"/>
              </a:xfrm>
              <a:custGeom>
                <a:avLst/>
                <a:gdLst/>
                <a:ahLst/>
                <a:cxnLst/>
                <a:rect l="l" t="t" r="r" b="b"/>
                <a:pathLst>
                  <a:path w="7636" h="4378" extrusionOk="0">
                    <a:moveTo>
                      <a:pt x="383" y="0"/>
                    </a:moveTo>
                    <a:lnTo>
                      <a:pt x="298" y="29"/>
                    </a:lnTo>
                    <a:lnTo>
                      <a:pt x="227" y="57"/>
                    </a:lnTo>
                    <a:lnTo>
                      <a:pt x="156" y="99"/>
                    </a:lnTo>
                    <a:lnTo>
                      <a:pt x="99" y="156"/>
                    </a:lnTo>
                    <a:lnTo>
                      <a:pt x="43" y="241"/>
                    </a:lnTo>
                    <a:lnTo>
                      <a:pt x="14" y="312"/>
                    </a:lnTo>
                    <a:lnTo>
                      <a:pt x="0" y="397"/>
                    </a:lnTo>
                    <a:lnTo>
                      <a:pt x="0" y="482"/>
                    </a:lnTo>
                    <a:lnTo>
                      <a:pt x="14" y="567"/>
                    </a:lnTo>
                    <a:lnTo>
                      <a:pt x="57" y="638"/>
                    </a:lnTo>
                    <a:lnTo>
                      <a:pt x="99" y="709"/>
                    </a:lnTo>
                    <a:lnTo>
                      <a:pt x="156" y="765"/>
                    </a:lnTo>
                    <a:lnTo>
                      <a:pt x="227" y="808"/>
                    </a:lnTo>
                    <a:lnTo>
                      <a:pt x="7012" y="4335"/>
                    </a:lnTo>
                    <a:lnTo>
                      <a:pt x="7097" y="4363"/>
                    </a:lnTo>
                    <a:lnTo>
                      <a:pt x="7196" y="4377"/>
                    </a:lnTo>
                    <a:lnTo>
                      <a:pt x="7324" y="4363"/>
                    </a:lnTo>
                    <a:lnTo>
                      <a:pt x="7423" y="4321"/>
                    </a:lnTo>
                    <a:lnTo>
                      <a:pt x="7508" y="4250"/>
                    </a:lnTo>
                    <a:lnTo>
                      <a:pt x="7550" y="4207"/>
                    </a:lnTo>
                    <a:lnTo>
                      <a:pt x="7579" y="4151"/>
                    </a:lnTo>
                    <a:lnTo>
                      <a:pt x="7621" y="4066"/>
                    </a:lnTo>
                    <a:lnTo>
                      <a:pt x="7635" y="3981"/>
                    </a:lnTo>
                    <a:lnTo>
                      <a:pt x="7635" y="3896"/>
                    </a:lnTo>
                    <a:lnTo>
                      <a:pt x="7607" y="3825"/>
                    </a:lnTo>
                    <a:lnTo>
                      <a:pt x="7579" y="3740"/>
                    </a:lnTo>
                    <a:lnTo>
                      <a:pt x="7536" y="3683"/>
                    </a:lnTo>
                    <a:lnTo>
                      <a:pt x="7479" y="3612"/>
                    </a:lnTo>
                    <a:lnTo>
                      <a:pt x="7395" y="3570"/>
                    </a:lnTo>
                    <a:lnTo>
                      <a:pt x="623" y="57"/>
                    </a:lnTo>
                    <a:lnTo>
                      <a:pt x="538" y="1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636900" y="513975"/>
                <a:ext cx="2388675" cy="1146375"/>
              </a:xfrm>
              <a:custGeom>
                <a:avLst/>
                <a:gdLst/>
                <a:ahLst/>
                <a:cxnLst/>
                <a:rect l="l" t="t" r="r" b="b"/>
                <a:pathLst>
                  <a:path w="95547" h="45855" extrusionOk="0">
                    <a:moveTo>
                      <a:pt x="50373" y="1"/>
                    </a:moveTo>
                    <a:lnTo>
                      <a:pt x="48758" y="15"/>
                    </a:lnTo>
                    <a:lnTo>
                      <a:pt x="47936" y="29"/>
                    </a:lnTo>
                    <a:lnTo>
                      <a:pt x="47115" y="58"/>
                    </a:lnTo>
                    <a:lnTo>
                      <a:pt x="46279" y="86"/>
                    </a:lnTo>
                    <a:lnTo>
                      <a:pt x="45443" y="128"/>
                    </a:lnTo>
                    <a:lnTo>
                      <a:pt x="43800" y="242"/>
                    </a:lnTo>
                    <a:lnTo>
                      <a:pt x="42199" y="369"/>
                    </a:lnTo>
                    <a:lnTo>
                      <a:pt x="40641" y="511"/>
                    </a:lnTo>
                    <a:lnTo>
                      <a:pt x="39125" y="681"/>
                    </a:lnTo>
                    <a:lnTo>
                      <a:pt x="37638" y="879"/>
                    </a:lnTo>
                    <a:lnTo>
                      <a:pt x="36193" y="1077"/>
                    </a:lnTo>
                    <a:lnTo>
                      <a:pt x="34791" y="1304"/>
                    </a:lnTo>
                    <a:lnTo>
                      <a:pt x="33417" y="1559"/>
                    </a:lnTo>
                    <a:lnTo>
                      <a:pt x="32085" y="1814"/>
                    </a:lnTo>
                    <a:lnTo>
                      <a:pt x="30796" y="2083"/>
                    </a:lnTo>
                    <a:lnTo>
                      <a:pt x="29535" y="2381"/>
                    </a:lnTo>
                    <a:lnTo>
                      <a:pt x="28317" y="2678"/>
                    </a:lnTo>
                    <a:lnTo>
                      <a:pt x="27127" y="2990"/>
                    </a:lnTo>
                    <a:lnTo>
                      <a:pt x="25980" y="3316"/>
                    </a:lnTo>
                    <a:lnTo>
                      <a:pt x="24861" y="3656"/>
                    </a:lnTo>
                    <a:lnTo>
                      <a:pt x="23784" y="3996"/>
                    </a:lnTo>
                    <a:lnTo>
                      <a:pt x="22736" y="4364"/>
                    </a:lnTo>
                    <a:lnTo>
                      <a:pt x="21730" y="4718"/>
                    </a:lnTo>
                    <a:lnTo>
                      <a:pt x="20753" y="5086"/>
                    </a:lnTo>
                    <a:lnTo>
                      <a:pt x="19804" y="5469"/>
                    </a:lnTo>
                    <a:lnTo>
                      <a:pt x="18897" y="5851"/>
                    </a:lnTo>
                    <a:lnTo>
                      <a:pt x="18019" y="6234"/>
                    </a:lnTo>
                    <a:lnTo>
                      <a:pt x="17183" y="6616"/>
                    </a:lnTo>
                    <a:lnTo>
                      <a:pt x="16362" y="6999"/>
                    </a:lnTo>
                    <a:lnTo>
                      <a:pt x="15582" y="7395"/>
                    </a:lnTo>
                    <a:lnTo>
                      <a:pt x="14832" y="7792"/>
                    </a:lnTo>
                    <a:lnTo>
                      <a:pt x="14109" y="8174"/>
                    </a:lnTo>
                    <a:lnTo>
                      <a:pt x="13429" y="8557"/>
                    </a:lnTo>
                    <a:lnTo>
                      <a:pt x="12764" y="8953"/>
                    </a:lnTo>
                    <a:lnTo>
                      <a:pt x="12140" y="9336"/>
                    </a:lnTo>
                    <a:lnTo>
                      <a:pt x="11545" y="9704"/>
                    </a:lnTo>
                    <a:lnTo>
                      <a:pt x="10979" y="10087"/>
                    </a:lnTo>
                    <a:lnTo>
                      <a:pt x="10965" y="9548"/>
                    </a:lnTo>
                    <a:lnTo>
                      <a:pt x="10936" y="9010"/>
                    </a:lnTo>
                    <a:lnTo>
                      <a:pt x="10908" y="8486"/>
                    </a:lnTo>
                    <a:lnTo>
                      <a:pt x="10880" y="7962"/>
                    </a:lnTo>
                    <a:lnTo>
                      <a:pt x="10823" y="7438"/>
                    </a:lnTo>
                    <a:lnTo>
                      <a:pt x="10766" y="6928"/>
                    </a:lnTo>
                    <a:lnTo>
                      <a:pt x="10695" y="6418"/>
                    </a:lnTo>
                    <a:lnTo>
                      <a:pt x="10625" y="5922"/>
                    </a:lnTo>
                    <a:lnTo>
                      <a:pt x="10455" y="6135"/>
                    </a:lnTo>
                    <a:lnTo>
                      <a:pt x="9973" y="6786"/>
                    </a:lnTo>
                    <a:lnTo>
                      <a:pt x="9647" y="7254"/>
                    </a:lnTo>
                    <a:lnTo>
                      <a:pt x="9251" y="7820"/>
                    </a:lnTo>
                    <a:lnTo>
                      <a:pt x="8811" y="8472"/>
                    </a:lnTo>
                    <a:lnTo>
                      <a:pt x="8330" y="9223"/>
                    </a:lnTo>
                    <a:lnTo>
                      <a:pt x="7806" y="10058"/>
                    </a:lnTo>
                    <a:lnTo>
                      <a:pt x="7253" y="10979"/>
                    </a:lnTo>
                    <a:lnTo>
                      <a:pt x="6687" y="11971"/>
                    </a:lnTo>
                    <a:lnTo>
                      <a:pt x="6106" y="13047"/>
                    </a:lnTo>
                    <a:lnTo>
                      <a:pt x="5511" y="14209"/>
                    </a:lnTo>
                    <a:lnTo>
                      <a:pt x="4902" y="15427"/>
                    </a:lnTo>
                    <a:lnTo>
                      <a:pt x="4604" y="16065"/>
                    </a:lnTo>
                    <a:lnTo>
                      <a:pt x="4321" y="16716"/>
                    </a:lnTo>
                    <a:lnTo>
                      <a:pt x="4023" y="17382"/>
                    </a:lnTo>
                    <a:lnTo>
                      <a:pt x="3726" y="18062"/>
                    </a:lnTo>
                    <a:lnTo>
                      <a:pt x="3443" y="18756"/>
                    </a:lnTo>
                    <a:lnTo>
                      <a:pt x="3174" y="19478"/>
                    </a:lnTo>
                    <a:lnTo>
                      <a:pt x="2890" y="20201"/>
                    </a:lnTo>
                    <a:lnTo>
                      <a:pt x="2635" y="20952"/>
                    </a:lnTo>
                    <a:lnTo>
                      <a:pt x="2366" y="21702"/>
                    </a:lnTo>
                    <a:lnTo>
                      <a:pt x="2125" y="22467"/>
                    </a:lnTo>
                    <a:lnTo>
                      <a:pt x="1885" y="23246"/>
                    </a:lnTo>
                    <a:lnTo>
                      <a:pt x="1658" y="24054"/>
                    </a:lnTo>
                    <a:lnTo>
                      <a:pt x="1431" y="24861"/>
                    </a:lnTo>
                    <a:lnTo>
                      <a:pt x="1233" y="25669"/>
                    </a:lnTo>
                    <a:lnTo>
                      <a:pt x="1035" y="26505"/>
                    </a:lnTo>
                    <a:lnTo>
                      <a:pt x="850" y="27340"/>
                    </a:lnTo>
                    <a:lnTo>
                      <a:pt x="695" y="28190"/>
                    </a:lnTo>
                    <a:lnTo>
                      <a:pt x="539" y="29054"/>
                    </a:lnTo>
                    <a:lnTo>
                      <a:pt x="411" y="29933"/>
                    </a:lnTo>
                    <a:lnTo>
                      <a:pt x="298" y="30811"/>
                    </a:lnTo>
                    <a:lnTo>
                      <a:pt x="199" y="31703"/>
                    </a:lnTo>
                    <a:lnTo>
                      <a:pt x="114" y="32596"/>
                    </a:lnTo>
                    <a:lnTo>
                      <a:pt x="57" y="33502"/>
                    </a:lnTo>
                    <a:lnTo>
                      <a:pt x="15" y="34423"/>
                    </a:lnTo>
                    <a:lnTo>
                      <a:pt x="1" y="35344"/>
                    </a:lnTo>
                    <a:lnTo>
                      <a:pt x="1" y="36279"/>
                    </a:lnTo>
                    <a:lnTo>
                      <a:pt x="29" y="37214"/>
                    </a:lnTo>
                    <a:lnTo>
                      <a:pt x="86" y="38149"/>
                    </a:lnTo>
                    <a:lnTo>
                      <a:pt x="156" y="39098"/>
                    </a:lnTo>
                    <a:lnTo>
                      <a:pt x="270" y="40047"/>
                    </a:lnTo>
                    <a:lnTo>
                      <a:pt x="397" y="41010"/>
                    </a:lnTo>
                    <a:lnTo>
                      <a:pt x="553" y="41973"/>
                    </a:lnTo>
                    <a:lnTo>
                      <a:pt x="737" y="42936"/>
                    </a:lnTo>
                    <a:lnTo>
                      <a:pt x="950" y="43914"/>
                    </a:lnTo>
                    <a:lnTo>
                      <a:pt x="1190" y="44877"/>
                    </a:lnTo>
                    <a:lnTo>
                      <a:pt x="1460" y="45855"/>
                    </a:lnTo>
                    <a:lnTo>
                      <a:pt x="1785" y="45160"/>
                    </a:lnTo>
                    <a:lnTo>
                      <a:pt x="2168" y="44311"/>
                    </a:lnTo>
                    <a:lnTo>
                      <a:pt x="2664" y="43163"/>
                    </a:lnTo>
                    <a:lnTo>
                      <a:pt x="3259" y="41761"/>
                    </a:lnTo>
                    <a:lnTo>
                      <a:pt x="3924" y="40103"/>
                    </a:lnTo>
                    <a:lnTo>
                      <a:pt x="4661" y="38234"/>
                    </a:lnTo>
                    <a:lnTo>
                      <a:pt x="5043" y="37228"/>
                    </a:lnTo>
                    <a:lnTo>
                      <a:pt x="5426" y="36165"/>
                    </a:lnTo>
                    <a:lnTo>
                      <a:pt x="5823" y="35075"/>
                    </a:lnTo>
                    <a:lnTo>
                      <a:pt x="6219" y="33941"/>
                    </a:lnTo>
                    <a:lnTo>
                      <a:pt x="6616" y="32780"/>
                    </a:lnTo>
                    <a:lnTo>
                      <a:pt x="7012" y="31576"/>
                    </a:lnTo>
                    <a:lnTo>
                      <a:pt x="7395" y="30343"/>
                    </a:lnTo>
                    <a:lnTo>
                      <a:pt x="7777" y="29097"/>
                    </a:lnTo>
                    <a:lnTo>
                      <a:pt x="8146" y="27808"/>
                    </a:lnTo>
                    <a:lnTo>
                      <a:pt x="8514" y="26519"/>
                    </a:lnTo>
                    <a:lnTo>
                      <a:pt x="8854" y="25201"/>
                    </a:lnTo>
                    <a:lnTo>
                      <a:pt x="9180" y="23884"/>
                    </a:lnTo>
                    <a:lnTo>
                      <a:pt x="9491" y="22552"/>
                    </a:lnTo>
                    <a:lnTo>
                      <a:pt x="9775" y="21207"/>
                    </a:lnTo>
                    <a:lnTo>
                      <a:pt x="10044" y="19861"/>
                    </a:lnTo>
                    <a:lnTo>
                      <a:pt x="10270" y="18515"/>
                    </a:lnTo>
                    <a:lnTo>
                      <a:pt x="10483" y="17184"/>
                    </a:lnTo>
                    <a:lnTo>
                      <a:pt x="10653" y="15838"/>
                    </a:lnTo>
                    <a:lnTo>
                      <a:pt x="13118" y="16150"/>
                    </a:lnTo>
                    <a:lnTo>
                      <a:pt x="14492" y="16320"/>
                    </a:lnTo>
                    <a:lnTo>
                      <a:pt x="15979" y="16490"/>
                    </a:lnTo>
                    <a:lnTo>
                      <a:pt x="17551" y="16645"/>
                    </a:lnTo>
                    <a:lnTo>
                      <a:pt x="19209" y="16815"/>
                    </a:lnTo>
                    <a:lnTo>
                      <a:pt x="20951" y="16985"/>
                    </a:lnTo>
                    <a:lnTo>
                      <a:pt x="22793" y="17141"/>
                    </a:lnTo>
                    <a:lnTo>
                      <a:pt x="24705" y="17297"/>
                    </a:lnTo>
                    <a:lnTo>
                      <a:pt x="26688" y="17453"/>
                    </a:lnTo>
                    <a:lnTo>
                      <a:pt x="28756" y="17580"/>
                    </a:lnTo>
                    <a:lnTo>
                      <a:pt x="30895" y="17722"/>
                    </a:lnTo>
                    <a:lnTo>
                      <a:pt x="33105" y="17835"/>
                    </a:lnTo>
                    <a:lnTo>
                      <a:pt x="35372" y="17934"/>
                    </a:lnTo>
                    <a:lnTo>
                      <a:pt x="37709" y="18019"/>
                    </a:lnTo>
                    <a:lnTo>
                      <a:pt x="40103" y="18090"/>
                    </a:lnTo>
                    <a:lnTo>
                      <a:pt x="42568" y="18147"/>
                    </a:lnTo>
                    <a:lnTo>
                      <a:pt x="45061" y="18175"/>
                    </a:lnTo>
                    <a:lnTo>
                      <a:pt x="47625" y="18189"/>
                    </a:lnTo>
                    <a:lnTo>
                      <a:pt x="50231" y="18161"/>
                    </a:lnTo>
                    <a:lnTo>
                      <a:pt x="52866" y="18133"/>
                    </a:lnTo>
                    <a:lnTo>
                      <a:pt x="55557" y="18062"/>
                    </a:lnTo>
                    <a:lnTo>
                      <a:pt x="58291" y="17963"/>
                    </a:lnTo>
                    <a:lnTo>
                      <a:pt x="61054" y="17835"/>
                    </a:lnTo>
                    <a:lnTo>
                      <a:pt x="63844" y="17679"/>
                    </a:lnTo>
                    <a:lnTo>
                      <a:pt x="66663" y="17481"/>
                    </a:lnTo>
                    <a:lnTo>
                      <a:pt x="68094" y="17368"/>
                    </a:lnTo>
                    <a:lnTo>
                      <a:pt x="69510" y="17254"/>
                    </a:lnTo>
                    <a:lnTo>
                      <a:pt x="70955" y="17127"/>
                    </a:lnTo>
                    <a:lnTo>
                      <a:pt x="72386" y="16985"/>
                    </a:lnTo>
                    <a:lnTo>
                      <a:pt x="73831" y="16830"/>
                    </a:lnTo>
                    <a:lnTo>
                      <a:pt x="75276" y="16674"/>
                    </a:lnTo>
                    <a:lnTo>
                      <a:pt x="76735" y="16504"/>
                    </a:lnTo>
                    <a:lnTo>
                      <a:pt x="78194" y="16334"/>
                    </a:lnTo>
                    <a:lnTo>
                      <a:pt x="79653" y="16135"/>
                    </a:lnTo>
                    <a:lnTo>
                      <a:pt x="81112" y="15937"/>
                    </a:lnTo>
                    <a:lnTo>
                      <a:pt x="82571" y="15725"/>
                    </a:lnTo>
                    <a:lnTo>
                      <a:pt x="84044" y="15512"/>
                    </a:lnTo>
                    <a:lnTo>
                      <a:pt x="84214" y="16858"/>
                    </a:lnTo>
                    <a:lnTo>
                      <a:pt x="84412" y="18204"/>
                    </a:lnTo>
                    <a:lnTo>
                      <a:pt x="84639" y="19549"/>
                    </a:lnTo>
                    <a:lnTo>
                      <a:pt x="84894" y="20909"/>
                    </a:lnTo>
                    <a:lnTo>
                      <a:pt x="85177" y="22269"/>
                    </a:lnTo>
                    <a:lnTo>
                      <a:pt x="85489" y="23615"/>
                    </a:lnTo>
                    <a:lnTo>
                      <a:pt x="85815" y="24946"/>
                    </a:lnTo>
                    <a:lnTo>
                      <a:pt x="86155" y="26278"/>
                    </a:lnTo>
                    <a:lnTo>
                      <a:pt x="86523" y="27581"/>
                    </a:lnTo>
                    <a:lnTo>
                      <a:pt x="86891" y="28870"/>
                    </a:lnTo>
                    <a:lnTo>
                      <a:pt x="87274" y="30145"/>
                    </a:lnTo>
                    <a:lnTo>
                      <a:pt x="87670" y="31377"/>
                    </a:lnTo>
                    <a:lnTo>
                      <a:pt x="88067" y="32596"/>
                    </a:lnTo>
                    <a:lnTo>
                      <a:pt x="88464" y="33786"/>
                    </a:lnTo>
                    <a:lnTo>
                      <a:pt x="88860" y="34933"/>
                    </a:lnTo>
                    <a:lnTo>
                      <a:pt x="89257" y="36038"/>
                    </a:lnTo>
                    <a:lnTo>
                      <a:pt x="89654" y="37100"/>
                    </a:lnTo>
                    <a:lnTo>
                      <a:pt x="90036" y="38120"/>
                    </a:lnTo>
                    <a:lnTo>
                      <a:pt x="90773" y="40018"/>
                    </a:lnTo>
                    <a:lnTo>
                      <a:pt x="91453" y="41690"/>
                    </a:lnTo>
                    <a:lnTo>
                      <a:pt x="92062" y="43121"/>
                    </a:lnTo>
                    <a:lnTo>
                      <a:pt x="92557" y="44282"/>
                    </a:lnTo>
                    <a:lnTo>
                      <a:pt x="92940" y="45146"/>
                    </a:lnTo>
                    <a:lnTo>
                      <a:pt x="93280" y="45855"/>
                    </a:lnTo>
                    <a:lnTo>
                      <a:pt x="93521" y="45387"/>
                    </a:lnTo>
                    <a:lnTo>
                      <a:pt x="93747" y="44920"/>
                    </a:lnTo>
                    <a:lnTo>
                      <a:pt x="93946" y="44438"/>
                    </a:lnTo>
                    <a:lnTo>
                      <a:pt x="94144" y="43956"/>
                    </a:lnTo>
                    <a:lnTo>
                      <a:pt x="94328" y="43475"/>
                    </a:lnTo>
                    <a:lnTo>
                      <a:pt x="94498" y="42979"/>
                    </a:lnTo>
                    <a:lnTo>
                      <a:pt x="94654" y="42483"/>
                    </a:lnTo>
                    <a:lnTo>
                      <a:pt x="94796" y="41987"/>
                    </a:lnTo>
                    <a:lnTo>
                      <a:pt x="94923" y="41492"/>
                    </a:lnTo>
                    <a:lnTo>
                      <a:pt x="95036" y="40996"/>
                    </a:lnTo>
                    <a:lnTo>
                      <a:pt x="95136" y="40486"/>
                    </a:lnTo>
                    <a:lnTo>
                      <a:pt x="95235" y="39990"/>
                    </a:lnTo>
                    <a:lnTo>
                      <a:pt x="95306" y="39480"/>
                    </a:lnTo>
                    <a:lnTo>
                      <a:pt x="95376" y="38970"/>
                    </a:lnTo>
                    <a:lnTo>
                      <a:pt x="95433" y="38460"/>
                    </a:lnTo>
                    <a:lnTo>
                      <a:pt x="95476" y="37950"/>
                    </a:lnTo>
                    <a:lnTo>
                      <a:pt x="95518" y="37426"/>
                    </a:lnTo>
                    <a:lnTo>
                      <a:pt x="95532" y="36916"/>
                    </a:lnTo>
                    <a:lnTo>
                      <a:pt x="95546" y="36392"/>
                    </a:lnTo>
                    <a:lnTo>
                      <a:pt x="95546" y="35882"/>
                    </a:lnTo>
                    <a:lnTo>
                      <a:pt x="95546" y="35358"/>
                    </a:lnTo>
                    <a:lnTo>
                      <a:pt x="95532" y="34848"/>
                    </a:lnTo>
                    <a:lnTo>
                      <a:pt x="95504" y="34324"/>
                    </a:lnTo>
                    <a:lnTo>
                      <a:pt x="95461" y="33800"/>
                    </a:lnTo>
                    <a:lnTo>
                      <a:pt x="95419" y="33290"/>
                    </a:lnTo>
                    <a:lnTo>
                      <a:pt x="95362" y="32766"/>
                    </a:lnTo>
                    <a:lnTo>
                      <a:pt x="95221" y="31717"/>
                    </a:lnTo>
                    <a:lnTo>
                      <a:pt x="95065" y="30683"/>
                    </a:lnTo>
                    <a:lnTo>
                      <a:pt x="94866" y="29649"/>
                    </a:lnTo>
                    <a:lnTo>
                      <a:pt x="94640" y="28629"/>
                    </a:lnTo>
                    <a:lnTo>
                      <a:pt x="94385" y="27595"/>
                    </a:lnTo>
                    <a:lnTo>
                      <a:pt x="94116" y="26590"/>
                    </a:lnTo>
                    <a:lnTo>
                      <a:pt x="93818" y="25570"/>
                    </a:lnTo>
                    <a:lnTo>
                      <a:pt x="93492" y="24578"/>
                    </a:lnTo>
                    <a:lnTo>
                      <a:pt x="93152" y="23586"/>
                    </a:lnTo>
                    <a:lnTo>
                      <a:pt x="92798" y="22623"/>
                    </a:lnTo>
                    <a:lnTo>
                      <a:pt x="92430" y="21660"/>
                    </a:lnTo>
                    <a:lnTo>
                      <a:pt x="92047" y="20711"/>
                    </a:lnTo>
                    <a:lnTo>
                      <a:pt x="91651" y="19790"/>
                    </a:lnTo>
                    <a:lnTo>
                      <a:pt x="91254" y="18884"/>
                    </a:lnTo>
                    <a:lnTo>
                      <a:pt x="90843" y="17991"/>
                    </a:lnTo>
                    <a:lnTo>
                      <a:pt x="90433" y="17113"/>
                    </a:lnTo>
                    <a:lnTo>
                      <a:pt x="90022" y="16263"/>
                    </a:lnTo>
                    <a:lnTo>
                      <a:pt x="89597" y="15441"/>
                    </a:lnTo>
                    <a:lnTo>
                      <a:pt x="89186" y="14648"/>
                    </a:lnTo>
                    <a:lnTo>
                      <a:pt x="91297" y="14251"/>
                    </a:lnTo>
                    <a:lnTo>
                      <a:pt x="91028" y="13996"/>
                    </a:lnTo>
                    <a:lnTo>
                      <a:pt x="90702" y="13699"/>
                    </a:lnTo>
                    <a:lnTo>
                      <a:pt x="90234" y="13302"/>
                    </a:lnTo>
                    <a:lnTo>
                      <a:pt x="89654" y="12821"/>
                    </a:lnTo>
                    <a:lnTo>
                      <a:pt x="88931" y="12254"/>
                    </a:lnTo>
                    <a:lnTo>
                      <a:pt x="88095" y="11617"/>
                    </a:lnTo>
                    <a:lnTo>
                      <a:pt x="87118" y="10923"/>
                    </a:lnTo>
                    <a:lnTo>
                      <a:pt x="86537" y="9945"/>
                    </a:lnTo>
                    <a:lnTo>
                      <a:pt x="85999" y="9053"/>
                    </a:lnTo>
                    <a:lnTo>
                      <a:pt x="85092" y="7579"/>
                    </a:lnTo>
                    <a:lnTo>
                      <a:pt x="84441" y="6517"/>
                    </a:lnTo>
                    <a:lnTo>
                      <a:pt x="84228" y="6163"/>
                    </a:lnTo>
                    <a:lnTo>
                      <a:pt x="84115" y="5922"/>
                    </a:lnTo>
                    <a:lnTo>
                      <a:pt x="84002" y="6630"/>
                    </a:lnTo>
                    <a:lnTo>
                      <a:pt x="83917" y="7339"/>
                    </a:lnTo>
                    <a:lnTo>
                      <a:pt x="83860" y="8061"/>
                    </a:lnTo>
                    <a:lnTo>
                      <a:pt x="83803" y="8798"/>
                    </a:lnTo>
                    <a:lnTo>
                      <a:pt x="83095" y="8387"/>
                    </a:lnTo>
                    <a:lnTo>
                      <a:pt x="82344" y="7962"/>
                    </a:lnTo>
                    <a:lnTo>
                      <a:pt x="81565" y="7551"/>
                    </a:lnTo>
                    <a:lnTo>
                      <a:pt x="80758" y="7126"/>
                    </a:lnTo>
                    <a:lnTo>
                      <a:pt x="79922" y="6701"/>
                    </a:lnTo>
                    <a:lnTo>
                      <a:pt x="79044" y="6276"/>
                    </a:lnTo>
                    <a:lnTo>
                      <a:pt x="78137" y="5865"/>
                    </a:lnTo>
                    <a:lnTo>
                      <a:pt x="77202" y="5455"/>
                    </a:lnTo>
                    <a:lnTo>
                      <a:pt x="76239" y="5044"/>
                    </a:lnTo>
                    <a:lnTo>
                      <a:pt x="75233" y="4633"/>
                    </a:lnTo>
                    <a:lnTo>
                      <a:pt x="74213" y="4251"/>
                    </a:lnTo>
                    <a:lnTo>
                      <a:pt x="73151" y="3854"/>
                    </a:lnTo>
                    <a:lnTo>
                      <a:pt x="72046" y="3486"/>
                    </a:lnTo>
                    <a:lnTo>
                      <a:pt x="70927" y="3117"/>
                    </a:lnTo>
                    <a:lnTo>
                      <a:pt x="69779" y="2777"/>
                    </a:lnTo>
                    <a:lnTo>
                      <a:pt x="68590" y="2437"/>
                    </a:lnTo>
                    <a:lnTo>
                      <a:pt x="67371" y="2126"/>
                    </a:lnTo>
                    <a:lnTo>
                      <a:pt x="66125" y="1814"/>
                    </a:lnTo>
                    <a:lnTo>
                      <a:pt x="64850" y="1531"/>
                    </a:lnTo>
                    <a:lnTo>
                      <a:pt x="63532" y="1276"/>
                    </a:lnTo>
                    <a:lnTo>
                      <a:pt x="62187" y="1035"/>
                    </a:lnTo>
                    <a:lnTo>
                      <a:pt x="60827" y="808"/>
                    </a:lnTo>
                    <a:lnTo>
                      <a:pt x="59425" y="610"/>
                    </a:lnTo>
                    <a:lnTo>
                      <a:pt x="57994" y="440"/>
                    </a:lnTo>
                    <a:lnTo>
                      <a:pt x="56521" y="298"/>
                    </a:lnTo>
                    <a:lnTo>
                      <a:pt x="55033" y="185"/>
                    </a:lnTo>
                    <a:lnTo>
                      <a:pt x="53503" y="86"/>
                    </a:lnTo>
                    <a:lnTo>
                      <a:pt x="51959" y="29"/>
                    </a:lnTo>
                    <a:lnTo>
                      <a:pt x="503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15"/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90" name="Google Shape;90;p15"/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15"/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92" name="Google Shape;92;p15"/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15"/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5" name="Google Shape;95;p15"/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" name="Google Shape;97;p15"/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98" name="Google Shape;98;p15"/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15"/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15"/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102" name="Google Shape;102;p15"/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" name="Google Shape;103;p15"/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104" name="Google Shape;104;p15"/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15"/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 descr="Car - Free transport icons">
            <a:extLst>
              <a:ext uri="{FF2B5EF4-FFF2-40B4-BE49-F238E27FC236}">
                <a16:creationId xmlns:a16="http://schemas.microsoft.com/office/drawing/2014/main" id="{B669910F-621E-3865-AFC4-BC467EF6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1045647" y="436957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70,000+ Free Car Icon &amp; Car Images - Pixabay">
            <a:extLst>
              <a:ext uri="{FF2B5EF4-FFF2-40B4-BE49-F238E27FC236}">
                <a16:creationId xmlns:a16="http://schemas.microsoft.com/office/drawing/2014/main" id="{1208EAFF-3770-37EC-0362-C60033B0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12" y="920073"/>
            <a:ext cx="781502" cy="39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lue car icon. Cute cartoon toy. City ...">
            <a:extLst>
              <a:ext uri="{FF2B5EF4-FFF2-40B4-BE49-F238E27FC236}">
                <a16:creationId xmlns:a16="http://schemas.microsoft.com/office/drawing/2014/main" id="{284E229D-5850-D5BB-0B55-675E257F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1663877" y="904697"/>
            <a:ext cx="609069" cy="4885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ars Basic Miscellany Lineal Color icon">
            <a:extLst>
              <a:ext uri="{FF2B5EF4-FFF2-40B4-BE49-F238E27FC236}">
                <a16:creationId xmlns:a16="http://schemas.microsoft.com/office/drawing/2014/main" id="{FCE269A3-2A16-E99B-4A62-C893FBA3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21" y="278401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70,000+ Free Car Icon &amp; Car Images - Pixabay">
            <a:extLst>
              <a:ext uri="{FF2B5EF4-FFF2-40B4-BE49-F238E27FC236}">
                <a16:creationId xmlns:a16="http://schemas.microsoft.com/office/drawing/2014/main" id="{B04E17D8-9B54-BA40-E65C-4EE93644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09" y="59671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9827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39853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577702" y="2254102"/>
            <a:ext cx="8229600" cy="118375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r - Free transport icons">
            <a:extLst>
              <a:ext uri="{FF2B5EF4-FFF2-40B4-BE49-F238E27FC236}">
                <a16:creationId xmlns:a16="http://schemas.microsoft.com/office/drawing/2014/main" id="{E1439F0D-7EE9-BAF8-F8B0-DF582423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2413889" y="890940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70,000+ Free Car Icon &amp; Car Images - Pixabay">
            <a:extLst>
              <a:ext uri="{FF2B5EF4-FFF2-40B4-BE49-F238E27FC236}">
                <a16:creationId xmlns:a16="http://schemas.microsoft.com/office/drawing/2014/main" id="{633FDF96-E3EE-1258-3A55-C99B1D6D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5" y="860202"/>
            <a:ext cx="1067394" cy="5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lue car icon. Cute cartoon toy. City ...">
            <a:extLst>
              <a:ext uri="{FF2B5EF4-FFF2-40B4-BE49-F238E27FC236}">
                <a16:creationId xmlns:a16="http://schemas.microsoft.com/office/drawing/2014/main" id="{7EF46BD9-E111-95A3-253A-088AEC87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3007594" y="1391122"/>
            <a:ext cx="916411" cy="73504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Cars Basic Miscellany Lineal Color icon">
            <a:extLst>
              <a:ext uri="{FF2B5EF4-FFF2-40B4-BE49-F238E27FC236}">
                <a16:creationId xmlns:a16="http://schemas.microsoft.com/office/drawing/2014/main" id="{4203F875-B4B4-E31B-DACC-50CE0097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38" y="1446238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70,000+ Free Car Icon &amp; Car Images - Pixabay">
            <a:extLst>
              <a:ext uri="{FF2B5EF4-FFF2-40B4-BE49-F238E27FC236}">
                <a16:creationId xmlns:a16="http://schemas.microsoft.com/office/drawing/2014/main" id="{D5673EDE-CF89-29B5-F19D-7A6A0473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13" y="107258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38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33"/>
          <p:cNvGrpSpPr/>
          <p:nvPr/>
        </p:nvGrpSpPr>
        <p:grpSpPr>
          <a:xfrm>
            <a:off x="457200" y="1115850"/>
            <a:ext cx="8229600" cy="2378800"/>
            <a:chOff x="457200" y="1115850"/>
            <a:chExt cx="8229600" cy="2378800"/>
          </a:xfrm>
        </p:grpSpPr>
        <p:sp>
          <p:nvSpPr>
            <p:cNvPr id="1278" name="Google Shape;1278;p33"/>
            <p:cNvSpPr/>
            <p:nvPr/>
          </p:nvSpPr>
          <p:spPr>
            <a:xfrm>
              <a:off x="6484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4707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457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2989100" y="1115850"/>
              <a:ext cx="3165900" cy="1455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2" name="Google Shape;1282;p33"/>
            <p:cNvCxnSpPr>
              <a:cxnSpLocks/>
              <a:stCxn id="1281" idx="1"/>
              <a:endCxn id="1283" idx="0"/>
            </p:cNvCxnSpPr>
            <p:nvPr/>
          </p:nvCxnSpPr>
          <p:spPr>
            <a:xfrm rot="10800000" flipV="1">
              <a:off x="1516106" y="1843800"/>
              <a:ext cx="1472994" cy="112885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33"/>
            <p:cNvCxnSpPr>
              <a:stCxn id="1281" idx="3"/>
              <a:endCxn id="1285" idx="0"/>
            </p:cNvCxnSpPr>
            <p:nvPr/>
          </p:nvCxnSpPr>
          <p:spPr>
            <a:xfrm>
              <a:off x="61550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33"/>
            <p:cNvCxnSpPr>
              <a:stCxn id="1279" idx="0"/>
              <a:endCxn id="1281" idx="2"/>
            </p:cNvCxnSpPr>
            <p:nvPr/>
          </p:nvCxnSpPr>
          <p:spPr>
            <a:xfrm rot="-5400000">
              <a:off x="4383750" y="2760100"/>
              <a:ext cx="377100" cy="600"/>
            </a:xfrm>
            <a:prstGeom prst="curvedConnector3">
              <a:avLst>
                <a:gd name="adj1" fmla="val 5001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7" name="Google Shape;1287;p33"/>
          <p:cNvSpPr txBox="1">
            <a:spLocks noGrp="1"/>
          </p:cNvSpPr>
          <p:nvPr>
            <p:ph type="title"/>
          </p:nvPr>
        </p:nvSpPr>
        <p:spPr>
          <a:xfrm>
            <a:off x="449765" y="160147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Stages</a:t>
            </a:r>
            <a:endParaRPr dirty="0"/>
          </a:p>
        </p:txBody>
      </p:sp>
      <p:grpSp>
        <p:nvGrpSpPr>
          <p:cNvPr id="1288" name="Google Shape;1288;p33"/>
          <p:cNvGrpSpPr/>
          <p:nvPr/>
        </p:nvGrpSpPr>
        <p:grpSpPr>
          <a:xfrm>
            <a:off x="457200" y="2972650"/>
            <a:ext cx="2202600" cy="1759425"/>
            <a:chOff x="457200" y="2972650"/>
            <a:chExt cx="2202600" cy="1759425"/>
          </a:xfrm>
        </p:grpSpPr>
        <p:sp>
          <p:nvSpPr>
            <p:cNvPr id="1289" name="Google Shape;1289;p33"/>
            <p:cNvSpPr txBox="1"/>
            <p:nvPr/>
          </p:nvSpPr>
          <p:spPr>
            <a:xfrm>
              <a:off x="457200" y="3679975"/>
              <a:ext cx="2202600" cy="10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034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✓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Automatically transfer raw data from a GCS bucket to a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dataset using Apache Airflow.</a:t>
              </a:r>
            </a:p>
          </p:txBody>
        </p:sp>
        <p:sp>
          <p:nvSpPr>
            <p:cNvPr id="1283" name="Google Shape;1283;p33"/>
            <p:cNvSpPr txBox="1"/>
            <p:nvPr/>
          </p:nvSpPr>
          <p:spPr>
            <a:xfrm>
              <a:off x="741534" y="2972650"/>
              <a:ext cx="1549144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Ingestion</a:t>
              </a:r>
            </a:p>
          </p:txBody>
        </p:sp>
      </p:grpSp>
      <p:grpSp>
        <p:nvGrpSpPr>
          <p:cNvPr id="1290" name="Google Shape;1290;p33"/>
          <p:cNvGrpSpPr/>
          <p:nvPr/>
        </p:nvGrpSpPr>
        <p:grpSpPr>
          <a:xfrm>
            <a:off x="3470699" y="2995341"/>
            <a:ext cx="2365105" cy="1736734"/>
            <a:chOff x="3470701" y="2995341"/>
            <a:chExt cx="2365105" cy="1736734"/>
          </a:xfrm>
        </p:grpSpPr>
        <p:sp>
          <p:nvSpPr>
            <p:cNvPr id="1291" name="Google Shape;1291;p33"/>
            <p:cNvSpPr txBox="1"/>
            <p:nvPr/>
          </p:nvSpPr>
          <p:spPr>
            <a:xfrm>
              <a:off x="3470701" y="3679975"/>
              <a:ext cx="2365105" cy="10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034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✓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Convert the raw data into a star schema dimensional model using DBT to improve data querying and analysis.</a:t>
              </a:r>
            </a:p>
          </p:txBody>
        </p:sp>
        <p:sp>
          <p:nvSpPr>
            <p:cNvPr id="1292" name="Google Shape;1292;p33"/>
            <p:cNvSpPr txBox="1"/>
            <p:nvPr/>
          </p:nvSpPr>
          <p:spPr>
            <a:xfrm>
              <a:off x="3597508" y="2995341"/>
              <a:ext cx="2087776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Transformation</a:t>
              </a:r>
            </a:p>
          </p:txBody>
        </p:sp>
      </p:grpSp>
      <p:grpSp>
        <p:nvGrpSpPr>
          <p:cNvPr id="1293" name="Google Shape;1293;p33"/>
          <p:cNvGrpSpPr/>
          <p:nvPr/>
        </p:nvGrpSpPr>
        <p:grpSpPr>
          <a:xfrm>
            <a:off x="6484200" y="2972650"/>
            <a:ext cx="2659800" cy="1759425"/>
            <a:chOff x="6484200" y="2972650"/>
            <a:chExt cx="2659800" cy="1759425"/>
          </a:xfrm>
        </p:grpSpPr>
        <p:sp>
          <p:nvSpPr>
            <p:cNvPr id="1294" name="Google Shape;1294;p33"/>
            <p:cNvSpPr txBox="1"/>
            <p:nvPr/>
          </p:nvSpPr>
          <p:spPr>
            <a:xfrm>
              <a:off x="6484200" y="3679975"/>
              <a:ext cx="2659800" cy="10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034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✓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Leverage the star schema model to create an interactive and informative Power BI dashboard for data analysis and reporting.</a:t>
              </a:r>
            </a:p>
          </p:txBody>
        </p:sp>
        <p:sp>
          <p:nvSpPr>
            <p:cNvPr id="1285" name="Google Shape;1285;p33"/>
            <p:cNvSpPr txBox="1"/>
            <p:nvPr/>
          </p:nvSpPr>
          <p:spPr>
            <a:xfrm>
              <a:off x="6903075" y="2972650"/>
              <a:ext cx="13650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10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39853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577702" y="2254102"/>
            <a:ext cx="8229600" cy="118375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ar - Free transport icons">
            <a:extLst>
              <a:ext uri="{FF2B5EF4-FFF2-40B4-BE49-F238E27FC236}">
                <a16:creationId xmlns:a16="http://schemas.microsoft.com/office/drawing/2014/main" id="{9EF43DBB-A619-0E80-A4E6-BB1F966A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2413889" y="890940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70,000+ Free Car Icon &amp; Car Images - Pixabay">
            <a:extLst>
              <a:ext uri="{FF2B5EF4-FFF2-40B4-BE49-F238E27FC236}">
                <a16:creationId xmlns:a16="http://schemas.microsoft.com/office/drawing/2014/main" id="{5A401EE7-8ABD-E5DC-22AC-8F893BEF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5" y="860202"/>
            <a:ext cx="1067394" cy="5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lue car icon. Cute cartoon toy. City ...">
            <a:extLst>
              <a:ext uri="{FF2B5EF4-FFF2-40B4-BE49-F238E27FC236}">
                <a16:creationId xmlns:a16="http://schemas.microsoft.com/office/drawing/2014/main" id="{016FB324-1B78-9587-37D0-7117C177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3007594" y="1391122"/>
            <a:ext cx="916411" cy="73504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ars Basic Miscellany Lineal Color icon">
            <a:extLst>
              <a:ext uri="{FF2B5EF4-FFF2-40B4-BE49-F238E27FC236}">
                <a16:creationId xmlns:a16="http://schemas.microsoft.com/office/drawing/2014/main" id="{117F1D2B-C7E2-829C-8C5B-E2F0BAD9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38" y="1446238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70,000+ Free Car Icon &amp; Car Images - Pixabay">
            <a:extLst>
              <a:ext uri="{FF2B5EF4-FFF2-40B4-BE49-F238E27FC236}">
                <a16:creationId xmlns:a16="http://schemas.microsoft.com/office/drawing/2014/main" id="{75015FD8-7C07-6BC1-8FFF-A74ADD3A5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13" y="107258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98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FC9C607-B15C-820B-E78E-4A21C75C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70" y="887699"/>
            <a:ext cx="8526966" cy="3484934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oogle Shape;1487;p38">
            <a:extLst>
              <a:ext uri="{FF2B5EF4-FFF2-40B4-BE49-F238E27FC236}">
                <a16:creationId xmlns:a16="http://schemas.microsoft.com/office/drawing/2014/main" id="{73629147-C055-7D1F-D054-64F9B01D614F}"/>
              </a:ext>
            </a:extLst>
          </p:cNvPr>
          <p:cNvGrpSpPr/>
          <p:nvPr/>
        </p:nvGrpSpPr>
        <p:grpSpPr>
          <a:xfrm>
            <a:off x="7991046" y="2607179"/>
            <a:ext cx="939295" cy="2332595"/>
            <a:chOff x="6472280" y="2184780"/>
            <a:chExt cx="939295" cy="2332595"/>
          </a:xfrm>
        </p:grpSpPr>
        <p:sp>
          <p:nvSpPr>
            <p:cNvPr id="6" name="Google Shape;1488;p38">
              <a:extLst>
                <a:ext uri="{FF2B5EF4-FFF2-40B4-BE49-F238E27FC236}">
                  <a16:creationId xmlns:a16="http://schemas.microsoft.com/office/drawing/2014/main" id="{8B60F114-8BCA-C028-BA04-FE82E3D66B9B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89;p38">
              <a:extLst>
                <a:ext uri="{FF2B5EF4-FFF2-40B4-BE49-F238E27FC236}">
                  <a16:creationId xmlns:a16="http://schemas.microsoft.com/office/drawing/2014/main" id="{3B4A807D-07DE-82F5-FBAB-40588FAA1128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0;p38">
              <a:extLst>
                <a:ext uri="{FF2B5EF4-FFF2-40B4-BE49-F238E27FC236}">
                  <a16:creationId xmlns:a16="http://schemas.microsoft.com/office/drawing/2014/main" id="{ACD998F8-C680-5A73-C49C-5BEA73E9EC1D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1;p38">
              <a:extLst>
                <a:ext uri="{FF2B5EF4-FFF2-40B4-BE49-F238E27FC236}">
                  <a16:creationId xmlns:a16="http://schemas.microsoft.com/office/drawing/2014/main" id="{DC3BC836-2445-0B7A-1272-7DB703B29311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2;p38">
              <a:extLst>
                <a:ext uri="{FF2B5EF4-FFF2-40B4-BE49-F238E27FC236}">
                  <a16:creationId xmlns:a16="http://schemas.microsoft.com/office/drawing/2014/main" id="{AB8C94A4-EA23-3F74-FB9A-E200DAEB7B3E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3;p38">
              <a:extLst>
                <a:ext uri="{FF2B5EF4-FFF2-40B4-BE49-F238E27FC236}">
                  <a16:creationId xmlns:a16="http://schemas.microsoft.com/office/drawing/2014/main" id="{BD17C326-CD7C-3947-D987-25BAC2629A94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4;p38">
              <a:extLst>
                <a:ext uri="{FF2B5EF4-FFF2-40B4-BE49-F238E27FC236}">
                  <a16:creationId xmlns:a16="http://schemas.microsoft.com/office/drawing/2014/main" id="{3C9473A7-E5C1-631B-8E4F-D78FCCD5FABA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5;p38">
              <a:extLst>
                <a:ext uri="{FF2B5EF4-FFF2-40B4-BE49-F238E27FC236}">
                  <a16:creationId xmlns:a16="http://schemas.microsoft.com/office/drawing/2014/main" id="{20778911-2A0A-5E29-27EF-B412DB131C85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6;p38">
              <a:extLst>
                <a:ext uri="{FF2B5EF4-FFF2-40B4-BE49-F238E27FC236}">
                  <a16:creationId xmlns:a16="http://schemas.microsoft.com/office/drawing/2014/main" id="{85C6F603-F626-EED2-940A-8A6ED628BDFD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7;p38">
              <a:extLst>
                <a:ext uri="{FF2B5EF4-FFF2-40B4-BE49-F238E27FC236}">
                  <a16:creationId xmlns:a16="http://schemas.microsoft.com/office/drawing/2014/main" id="{29846970-D856-CF2E-D78E-7D253C5FCD7E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8;p38">
              <a:extLst>
                <a:ext uri="{FF2B5EF4-FFF2-40B4-BE49-F238E27FC236}">
                  <a16:creationId xmlns:a16="http://schemas.microsoft.com/office/drawing/2014/main" id="{D39C4F7E-4443-AAEB-DDAB-2792E2C2A616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99;p38">
              <a:extLst>
                <a:ext uri="{FF2B5EF4-FFF2-40B4-BE49-F238E27FC236}">
                  <a16:creationId xmlns:a16="http://schemas.microsoft.com/office/drawing/2014/main" id="{3FA4AB90-F70B-8438-1A75-B78828456CDA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0;p38">
              <a:extLst>
                <a:ext uri="{FF2B5EF4-FFF2-40B4-BE49-F238E27FC236}">
                  <a16:creationId xmlns:a16="http://schemas.microsoft.com/office/drawing/2014/main" id="{494AF976-3699-0065-CE83-FBCD068EF7A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1;p38">
              <a:extLst>
                <a:ext uri="{FF2B5EF4-FFF2-40B4-BE49-F238E27FC236}">
                  <a16:creationId xmlns:a16="http://schemas.microsoft.com/office/drawing/2014/main" id="{631A78CF-F8B1-FB13-4724-3E3A7B77B8AC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2;p38">
              <a:extLst>
                <a:ext uri="{FF2B5EF4-FFF2-40B4-BE49-F238E27FC236}">
                  <a16:creationId xmlns:a16="http://schemas.microsoft.com/office/drawing/2014/main" id="{4B1874C5-21C2-F926-2198-D8DD69327A7B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3;p38">
              <a:extLst>
                <a:ext uri="{FF2B5EF4-FFF2-40B4-BE49-F238E27FC236}">
                  <a16:creationId xmlns:a16="http://schemas.microsoft.com/office/drawing/2014/main" id="{D896335D-B309-198A-2B36-314DF4EA463E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4;p38">
              <a:extLst>
                <a:ext uri="{FF2B5EF4-FFF2-40B4-BE49-F238E27FC236}">
                  <a16:creationId xmlns:a16="http://schemas.microsoft.com/office/drawing/2014/main" id="{27FF0FC0-E5E0-72BC-7CCE-1950A1AEA8E0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5;p38">
              <a:extLst>
                <a:ext uri="{FF2B5EF4-FFF2-40B4-BE49-F238E27FC236}">
                  <a16:creationId xmlns:a16="http://schemas.microsoft.com/office/drawing/2014/main" id="{48391A18-2A23-151B-0AD7-8AB48A91451F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6;p38">
              <a:extLst>
                <a:ext uri="{FF2B5EF4-FFF2-40B4-BE49-F238E27FC236}">
                  <a16:creationId xmlns:a16="http://schemas.microsoft.com/office/drawing/2014/main" id="{66EAC66B-E3C9-C290-3C60-68E2BEB7F7EC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07;p38">
              <a:extLst>
                <a:ext uri="{FF2B5EF4-FFF2-40B4-BE49-F238E27FC236}">
                  <a16:creationId xmlns:a16="http://schemas.microsoft.com/office/drawing/2014/main" id="{5AEC4093-876B-C645-790F-920C62EB73E3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8;p38">
              <a:extLst>
                <a:ext uri="{FF2B5EF4-FFF2-40B4-BE49-F238E27FC236}">
                  <a16:creationId xmlns:a16="http://schemas.microsoft.com/office/drawing/2014/main" id="{D0FE929C-D480-73F1-ED5E-2EEDCCC4C9D9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9;p38">
              <a:extLst>
                <a:ext uri="{FF2B5EF4-FFF2-40B4-BE49-F238E27FC236}">
                  <a16:creationId xmlns:a16="http://schemas.microsoft.com/office/drawing/2014/main" id="{FD5A8CF2-7B3B-C9D2-D205-9523216AD1E0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0;p38">
              <a:extLst>
                <a:ext uri="{FF2B5EF4-FFF2-40B4-BE49-F238E27FC236}">
                  <a16:creationId xmlns:a16="http://schemas.microsoft.com/office/drawing/2014/main" id="{5484037C-7D35-41C7-007D-92339E03162B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1;p38">
              <a:extLst>
                <a:ext uri="{FF2B5EF4-FFF2-40B4-BE49-F238E27FC236}">
                  <a16:creationId xmlns:a16="http://schemas.microsoft.com/office/drawing/2014/main" id="{A8444269-7C07-994F-2EF9-430F422A3CDE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2;p38">
              <a:extLst>
                <a:ext uri="{FF2B5EF4-FFF2-40B4-BE49-F238E27FC236}">
                  <a16:creationId xmlns:a16="http://schemas.microsoft.com/office/drawing/2014/main" id="{5AE87236-8D1D-1698-1F05-F99A736EEB2E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3;p38">
              <a:extLst>
                <a:ext uri="{FF2B5EF4-FFF2-40B4-BE49-F238E27FC236}">
                  <a16:creationId xmlns:a16="http://schemas.microsoft.com/office/drawing/2014/main" id="{27C2A0B0-F114-6170-6CC0-FB3CA7B85043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4;p38">
              <a:extLst>
                <a:ext uri="{FF2B5EF4-FFF2-40B4-BE49-F238E27FC236}">
                  <a16:creationId xmlns:a16="http://schemas.microsoft.com/office/drawing/2014/main" id="{275FCD51-061C-30FC-13C0-21FE50D36AB1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5;p38">
              <a:extLst>
                <a:ext uri="{FF2B5EF4-FFF2-40B4-BE49-F238E27FC236}">
                  <a16:creationId xmlns:a16="http://schemas.microsoft.com/office/drawing/2014/main" id="{D86177B9-08D5-62A4-EE4B-A12F92A40A24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6;p38">
              <a:extLst>
                <a:ext uri="{FF2B5EF4-FFF2-40B4-BE49-F238E27FC236}">
                  <a16:creationId xmlns:a16="http://schemas.microsoft.com/office/drawing/2014/main" id="{90996405-89B0-8F5B-D2F0-B056D139832D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7;p38">
              <a:extLst>
                <a:ext uri="{FF2B5EF4-FFF2-40B4-BE49-F238E27FC236}">
                  <a16:creationId xmlns:a16="http://schemas.microsoft.com/office/drawing/2014/main" id="{7AE6CD81-1565-0B75-BE65-12277823CC0A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8;p38">
              <a:extLst>
                <a:ext uri="{FF2B5EF4-FFF2-40B4-BE49-F238E27FC236}">
                  <a16:creationId xmlns:a16="http://schemas.microsoft.com/office/drawing/2014/main" id="{95FC2A4C-60D5-E016-4374-508656D1B480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9;p38">
              <a:extLst>
                <a:ext uri="{FF2B5EF4-FFF2-40B4-BE49-F238E27FC236}">
                  <a16:creationId xmlns:a16="http://schemas.microsoft.com/office/drawing/2014/main" id="{D7014C50-2F3F-4C02-420C-245415E745E5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20;p38">
              <a:extLst>
                <a:ext uri="{FF2B5EF4-FFF2-40B4-BE49-F238E27FC236}">
                  <a16:creationId xmlns:a16="http://schemas.microsoft.com/office/drawing/2014/main" id="{4F0DAB81-8B93-D749-FB02-D6970A1D5261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21;p38">
              <a:extLst>
                <a:ext uri="{FF2B5EF4-FFF2-40B4-BE49-F238E27FC236}">
                  <a16:creationId xmlns:a16="http://schemas.microsoft.com/office/drawing/2014/main" id="{8550DF2C-ADF6-8ACC-654F-CB7DD9CB803A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22;p38">
              <a:extLst>
                <a:ext uri="{FF2B5EF4-FFF2-40B4-BE49-F238E27FC236}">
                  <a16:creationId xmlns:a16="http://schemas.microsoft.com/office/drawing/2014/main" id="{F24A890C-40D2-F4E7-99A1-C1F2F7439CA6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23;p38">
              <a:extLst>
                <a:ext uri="{FF2B5EF4-FFF2-40B4-BE49-F238E27FC236}">
                  <a16:creationId xmlns:a16="http://schemas.microsoft.com/office/drawing/2014/main" id="{57C09732-A208-29EF-0618-FE410FA7AAB2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13;p23">
            <a:extLst>
              <a:ext uri="{FF2B5EF4-FFF2-40B4-BE49-F238E27FC236}">
                <a16:creationId xmlns:a16="http://schemas.microsoft.com/office/drawing/2014/main" id="{B9636B40-3BBA-BD91-5346-79C816548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67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components of the system</a:t>
            </a:r>
            <a:endParaRPr dirty="0"/>
          </a:p>
        </p:txBody>
      </p:sp>
      <p:grpSp>
        <p:nvGrpSpPr>
          <p:cNvPr id="682" name="Google Shape;682;p19"/>
          <p:cNvGrpSpPr/>
          <p:nvPr/>
        </p:nvGrpSpPr>
        <p:grpSpPr>
          <a:xfrm>
            <a:off x="952424" y="1137125"/>
            <a:ext cx="2320839" cy="706800"/>
            <a:chOff x="952424" y="1132500"/>
            <a:chExt cx="2320839" cy="706800"/>
          </a:xfrm>
        </p:grpSpPr>
        <p:sp>
          <p:nvSpPr>
            <p:cNvPr id="683" name="Google Shape;683;p19"/>
            <p:cNvSpPr txBox="1"/>
            <p:nvPr/>
          </p:nvSpPr>
          <p:spPr>
            <a:xfrm>
              <a:off x="952424" y="12248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GCS Bucket	</a:t>
              </a: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566463" y="1132500"/>
              <a:ext cx="706800" cy="7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86" name="Google Shape;686;p19"/>
          <p:cNvGrpSpPr/>
          <p:nvPr/>
        </p:nvGrpSpPr>
        <p:grpSpPr>
          <a:xfrm>
            <a:off x="5904038" y="1078225"/>
            <a:ext cx="2782762" cy="765700"/>
            <a:chOff x="5904038" y="1073600"/>
            <a:chExt cx="2782762" cy="765700"/>
          </a:xfrm>
        </p:grpSpPr>
        <p:sp>
          <p:nvSpPr>
            <p:cNvPr id="687" name="Google Shape;687;p19"/>
            <p:cNvSpPr txBox="1"/>
            <p:nvPr/>
          </p:nvSpPr>
          <p:spPr>
            <a:xfrm>
              <a:off x="6730200" y="10736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Apache Airflow</a:t>
              </a: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5904038" y="1132500"/>
              <a:ext cx="706800" cy="70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0" name="Google Shape;690;p19"/>
          <p:cNvGrpSpPr/>
          <p:nvPr/>
        </p:nvGrpSpPr>
        <p:grpSpPr>
          <a:xfrm>
            <a:off x="1003845" y="2551750"/>
            <a:ext cx="2269418" cy="706800"/>
            <a:chOff x="1003845" y="2099900"/>
            <a:chExt cx="2269418" cy="706800"/>
          </a:xfrm>
        </p:grpSpPr>
        <p:sp>
          <p:nvSpPr>
            <p:cNvPr id="691" name="Google Shape;691;p19"/>
            <p:cNvSpPr txBox="1"/>
            <p:nvPr/>
          </p:nvSpPr>
          <p:spPr>
            <a:xfrm>
              <a:off x="1003845" y="21460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BigQuery</a:t>
              </a:r>
              <a:endPara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566463" y="2099900"/>
              <a:ext cx="706800" cy="70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4" name="Google Shape;694;p19"/>
          <p:cNvGrpSpPr/>
          <p:nvPr/>
        </p:nvGrpSpPr>
        <p:grpSpPr>
          <a:xfrm>
            <a:off x="5904038" y="2551750"/>
            <a:ext cx="2268425" cy="706800"/>
            <a:chOff x="5904038" y="2099900"/>
            <a:chExt cx="2268425" cy="706800"/>
          </a:xfrm>
        </p:grpSpPr>
        <p:sp>
          <p:nvSpPr>
            <p:cNvPr id="695" name="Google Shape;695;p19"/>
            <p:cNvSpPr txBox="1"/>
            <p:nvPr/>
          </p:nvSpPr>
          <p:spPr>
            <a:xfrm>
              <a:off x="6215863" y="22118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DBT</a:t>
              </a: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5904038" y="2099900"/>
              <a:ext cx="706800" cy="706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8" name="Google Shape;698;p19"/>
          <p:cNvGrpSpPr/>
          <p:nvPr/>
        </p:nvGrpSpPr>
        <p:grpSpPr>
          <a:xfrm>
            <a:off x="1047122" y="3966375"/>
            <a:ext cx="2226141" cy="706800"/>
            <a:chOff x="1047122" y="3067300"/>
            <a:chExt cx="2226141" cy="706800"/>
          </a:xfrm>
        </p:grpSpPr>
        <p:sp>
          <p:nvSpPr>
            <p:cNvPr id="699" name="Google Shape;699;p19"/>
            <p:cNvSpPr txBox="1"/>
            <p:nvPr/>
          </p:nvSpPr>
          <p:spPr>
            <a:xfrm>
              <a:off x="1047122" y="3083766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Power BI</a:t>
              </a: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2566463" y="3067300"/>
              <a:ext cx="706800" cy="706800"/>
            </a:xfrm>
            <a:prstGeom prst="ellipse">
              <a:avLst/>
            </a:prstGeom>
            <a:solidFill>
              <a:srgbClr val="A6D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2" name="Google Shape;702;p19"/>
          <p:cNvGrpSpPr/>
          <p:nvPr/>
        </p:nvGrpSpPr>
        <p:grpSpPr>
          <a:xfrm>
            <a:off x="5904038" y="3966375"/>
            <a:ext cx="2782762" cy="706800"/>
            <a:chOff x="5904038" y="3067300"/>
            <a:chExt cx="2782762" cy="706800"/>
          </a:xfrm>
        </p:grpSpPr>
        <p:sp>
          <p:nvSpPr>
            <p:cNvPr id="703" name="Google Shape;703;p19"/>
            <p:cNvSpPr txBox="1"/>
            <p:nvPr/>
          </p:nvSpPr>
          <p:spPr>
            <a:xfrm>
              <a:off x="6730200" y="3200114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Tkinter	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5904038" y="3067300"/>
              <a:ext cx="706800" cy="706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19"/>
          <p:cNvGrpSpPr/>
          <p:nvPr/>
        </p:nvGrpSpPr>
        <p:grpSpPr>
          <a:xfrm>
            <a:off x="3273140" y="1490525"/>
            <a:ext cx="2631045" cy="2829147"/>
            <a:chOff x="3273140" y="1490525"/>
            <a:chExt cx="2631045" cy="2829147"/>
          </a:xfrm>
        </p:grpSpPr>
        <p:sp>
          <p:nvSpPr>
            <p:cNvPr id="707" name="Google Shape;707;p19"/>
            <p:cNvSpPr/>
            <p:nvPr/>
          </p:nvSpPr>
          <p:spPr>
            <a:xfrm>
              <a:off x="3720163" y="2036650"/>
              <a:ext cx="1737000" cy="1737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Used cars platform</a:t>
              </a:r>
              <a:endParaRPr dirty="0">
                <a:solidFill>
                  <a:schemeClr val="dk1"/>
                </a:solidFill>
              </a:endParaRPr>
            </a:p>
          </p:txBody>
        </p:sp>
        <p:cxnSp>
          <p:nvCxnSpPr>
            <p:cNvPr id="708" name="Google Shape;708;p19"/>
            <p:cNvCxnSpPr>
              <a:cxnSpLocks/>
              <a:stCxn id="685" idx="6"/>
              <a:endCxn id="707" idx="1"/>
            </p:cNvCxnSpPr>
            <p:nvPr/>
          </p:nvCxnSpPr>
          <p:spPr>
            <a:xfrm>
              <a:off x="3273263" y="1490525"/>
              <a:ext cx="701400" cy="800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9"/>
            <p:cNvCxnSpPr>
              <a:cxnSpLocks/>
              <a:stCxn id="707" idx="2"/>
              <a:endCxn id="693" idx="6"/>
            </p:cNvCxnSpPr>
            <p:nvPr/>
          </p:nvCxnSpPr>
          <p:spPr>
            <a:xfrm flipH="1">
              <a:off x="3273163" y="2905150"/>
              <a:ext cx="447000" cy="6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9"/>
            <p:cNvCxnSpPr>
              <a:cxnSpLocks/>
              <a:stCxn id="707" idx="3"/>
              <a:endCxn id="701" idx="6"/>
            </p:cNvCxnSpPr>
            <p:nvPr/>
          </p:nvCxnSpPr>
          <p:spPr>
            <a:xfrm rot="5400000">
              <a:off x="3223640" y="3568772"/>
              <a:ext cx="800400" cy="701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9"/>
            <p:cNvCxnSpPr>
              <a:cxnSpLocks/>
              <a:stCxn id="707" idx="7"/>
              <a:endCxn id="689" idx="2"/>
            </p:cNvCxnSpPr>
            <p:nvPr/>
          </p:nvCxnSpPr>
          <p:spPr>
            <a:xfrm rot="-5400000">
              <a:off x="5153285" y="1540128"/>
              <a:ext cx="800400" cy="701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19"/>
            <p:cNvCxnSpPr>
              <a:cxnSpLocks/>
              <a:stCxn id="707" idx="6"/>
              <a:endCxn id="697" idx="2"/>
            </p:cNvCxnSpPr>
            <p:nvPr/>
          </p:nvCxnSpPr>
          <p:spPr>
            <a:xfrm>
              <a:off x="5457163" y="2905150"/>
              <a:ext cx="447000" cy="600"/>
            </a:xfrm>
            <a:prstGeom prst="bentConnector3">
              <a:avLst>
                <a:gd name="adj1" fmla="val 4998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9"/>
            <p:cNvCxnSpPr>
              <a:cxnSpLocks/>
              <a:stCxn id="707" idx="5"/>
              <a:endCxn id="705" idx="2"/>
            </p:cNvCxnSpPr>
            <p:nvPr/>
          </p:nvCxnSpPr>
          <p:spPr>
            <a:xfrm rot="-5400000" flipH="1">
              <a:off x="5153285" y="3568772"/>
              <a:ext cx="800400" cy="701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724;p42">
            <a:extLst>
              <a:ext uri="{FF2B5EF4-FFF2-40B4-BE49-F238E27FC236}">
                <a16:creationId xmlns:a16="http://schemas.microsoft.com/office/drawing/2014/main" id="{45D3638F-B67A-4A65-89E6-594B9206E6DE}"/>
              </a:ext>
            </a:extLst>
          </p:cNvPr>
          <p:cNvSpPr/>
          <p:nvPr/>
        </p:nvSpPr>
        <p:spPr>
          <a:xfrm flipV="1">
            <a:off x="2538761" y="3685972"/>
            <a:ext cx="4143543" cy="1466564"/>
          </a:xfrm>
          <a:custGeom>
            <a:avLst/>
            <a:gdLst/>
            <a:ahLst/>
            <a:cxnLst/>
            <a:rect l="l" t="t" r="r" b="b"/>
            <a:pathLst>
              <a:path w="285368" h="101003" extrusionOk="0">
                <a:moveTo>
                  <a:pt x="1" y="0"/>
                </a:moveTo>
                <a:lnTo>
                  <a:pt x="552" y="46"/>
                </a:lnTo>
                <a:lnTo>
                  <a:pt x="950" y="92"/>
                </a:lnTo>
                <a:lnTo>
                  <a:pt x="1425" y="153"/>
                </a:lnTo>
                <a:lnTo>
                  <a:pt x="1976" y="260"/>
                </a:lnTo>
                <a:lnTo>
                  <a:pt x="2589" y="383"/>
                </a:lnTo>
                <a:lnTo>
                  <a:pt x="3263" y="551"/>
                </a:lnTo>
                <a:lnTo>
                  <a:pt x="4013" y="766"/>
                </a:lnTo>
                <a:lnTo>
                  <a:pt x="4810" y="1026"/>
                </a:lnTo>
                <a:lnTo>
                  <a:pt x="5652" y="1332"/>
                </a:lnTo>
                <a:lnTo>
                  <a:pt x="6096" y="1501"/>
                </a:lnTo>
                <a:lnTo>
                  <a:pt x="6540" y="1685"/>
                </a:lnTo>
                <a:lnTo>
                  <a:pt x="7015" y="1899"/>
                </a:lnTo>
                <a:lnTo>
                  <a:pt x="7490" y="2113"/>
                </a:lnTo>
                <a:lnTo>
                  <a:pt x="7965" y="2343"/>
                </a:lnTo>
                <a:lnTo>
                  <a:pt x="8455" y="2604"/>
                </a:lnTo>
                <a:lnTo>
                  <a:pt x="8960" y="2864"/>
                </a:lnTo>
                <a:lnTo>
                  <a:pt x="9466" y="3155"/>
                </a:lnTo>
                <a:lnTo>
                  <a:pt x="9986" y="3461"/>
                </a:lnTo>
                <a:lnTo>
                  <a:pt x="10507" y="3783"/>
                </a:lnTo>
                <a:lnTo>
                  <a:pt x="11043" y="4135"/>
                </a:lnTo>
                <a:lnTo>
                  <a:pt x="11579" y="4503"/>
                </a:lnTo>
                <a:lnTo>
                  <a:pt x="12115" y="4885"/>
                </a:lnTo>
                <a:lnTo>
                  <a:pt x="12666" y="5299"/>
                </a:lnTo>
                <a:lnTo>
                  <a:pt x="13218" y="5728"/>
                </a:lnTo>
                <a:lnTo>
                  <a:pt x="13769" y="6172"/>
                </a:lnTo>
                <a:lnTo>
                  <a:pt x="14336" y="6647"/>
                </a:lnTo>
                <a:lnTo>
                  <a:pt x="14902" y="7152"/>
                </a:lnTo>
                <a:lnTo>
                  <a:pt x="15454" y="7673"/>
                </a:lnTo>
                <a:lnTo>
                  <a:pt x="16020" y="8224"/>
                </a:lnTo>
                <a:lnTo>
                  <a:pt x="16587" y="8791"/>
                </a:lnTo>
                <a:lnTo>
                  <a:pt x="17169" y="9388"/>
                </a:lnTo>
                <a:lnTo>
                  <a:pt x="17736" y="10016"/>
                </a:lnTo>
                <a:lnTo>
                  <a:pt x="18302" y="10675"/>
                </a:lnTo>
                <a:lnTo>
                  <a:pt x="18869" y="11348"/>
                </a:lnTo>
                <a:lnTo>
                  <a:pt x="19436" y="12068"/>
                </a:lnTo>
                <a:lnTo>
                  <a:pt x="19987" y="12803"/>
                </a:lnTo>
                <a:lnTo>
                  <a:pt x="20554" y="13569"/>
                </a:lnTo>
                <a:lnTo>
                  <a:pt x="21105" y="14365"/>
                </a:lnTo>
                <a:lnTo>
                  <a:pt x="21672" y="15193"/>
                </a:lnTo>
                <a:lnTo>
                  <a:pt x="22223" y="16050"/>
                </a:lnTo>
                <a:lnTo>
                  <a:pt x="22759" y="16954"/>
                </a:lnTo>
                <a:lnTo>
                  <a:pt x="23295" y="17873"/>
                </a:lnTo>
                <a:lnTo>
                  <a:pt x="23831" y="18837"/>
                </a:lnTo>
                <a:lnTo>
                  <a:pt x="24367" y="19818"/>
                </a:lnTo>
                <a:lnTo>
                  <a:pt x="24888" y="20844"/>
                </a:lnTo>
                <a:lnTo>
                  <a:pt x="25409" y="21916"/>
                </a:lnTo>
                <a:lnTo>
                  <a:pt x="25914" y="23003"/>
                </a:lnTo>
                <a:lnTo>
                  <a:pt x="26404" y="24136"/>
                </a:lnTo>
                <a:lnTo>
                  <a:pt x="26894" y="25300"/>
                </a:lnTo>
                <a:lnTo>
                  <a:pt x="27384" y="26464"/>
                </a:lnTo>
                <a:lnTo>
                  <a:pt x="27905" y="27567"/>
                </a:lnTo>
                <a:lnTo>
                  <a:pt x="28410" y="28608"/>
                </a:lnTo>
                <a:lnTo>
                  <a:pt x="28946" y="29589"/>
                </a:lnTo>
                <a:lnTo>
                  <a:pt x="29498" y="30538"/>
                </a:lnTo>
                <a:lnTo>
                  <a:pt x="30049" y="31426"/>
                </a:lnTo>
                <a:lnTo>
                  <a:pt x="30616" y="32269"/>
                </a:lnTo>
                <a:lnTo>
                  <a:pt x="31198" y="33065"/>
                </a:lnTo>
                <a:lnTo>
                  <a:pt x="31780" y="33816"/>
                </a:lnTo>
                <a:lnTo>
                  <a:pt x="32377" y="34520"/>
                </a:lnTo>
                <a:lnTo>
                  <a:pt x="32990" y="35194"/>
                </a:lnTo>
                <a:lnTo>
                  <a:pt x="33602" y="35837"/>
                </a:lnTo>
                <a:lnTo>
                  <a:pt x="34230" y="36434"/>
                </a:lnTo>
                <a:lnTo>
                  <a:pt x="34858" y="37001"/>
                </a:lnTo>
                <a:lnTo>
                  <a:pt x="35501" y="37537"/>
                </a:lnTo>
                <a:lnTo>
                  <a:pt x="36160" y="38043"/>
                </a:lnTo>
                <a:lnTo>
                  <a:pt x="36818" y="38517"/>
                </a:lnTo>
                <a:lnTo>
                  <a:pt x="37477" y="38977"/>
                </a:lnTo>
                <a:lnTo>
                  <a:pt x="38151" y="39406"/>
                </a:lnTo>
                <a:lnTo>
                  <a:pt x="38825" y="39819"/>
                </a:lnTo>
                <a:lnTo>
                  <a:pt x="39499" y="40202"/>
                </a:lnTo>
                <a:lnTo>
                  <a:pt x="40172" y="40585"/>
                </a:lnTo>
                <a:lnTo>
                  <a:pt x="40862" y="40937"/>
                </a:lnTo>
                <a:lnTo>
                  <a:pt x="41566" y="41289"/>
                </a:lnTo>
                <a:lnTo>
                  <a:pt x="42255" y="41626"/>
                </a:lnTo>
                <a:lnTo>
                  <a:pt x="42960" y="41963"/>
                </a:lnTo>
                <a:lnTo>
                  <a:pt x="44353" y="42591"/>
                </a:lnTo>
                <a:lnTo>
                  <a:pt x="45762" y="43234"/>
                </a:lnTo>
                <a:lnTo>
                  <a:pt x="47171" y="43862"/>
                </a:lnTo>
                <a:lnTo>
                  <a:pt x="48580" y="44521"/>
                </a:lnTo>
                <a:lnTo>
                  <a:pt x="49285" y="44873"/>
                </a:lnTo>
                <a:lnTo>
                  <a:pt x="49989" y="45225"/>
                </a:lnTo>
                <a:lnTo>
                  <a:pt x="50694" y="45593"/>
                </a:lnTo>
                <a:lnTo>
                  <a:pt x="51383" y="45976"/>
                </a:lnTo>
                <a:lnTo>
                  <a:pt x="52088" y="46374"/>
                </a:lnTo>
                <a:lnTo>
                  <a:pt x="52777" y="46803"/>
                </a:lnTo>
                <a:lnTo>
                  <a:pt x="53466" y="47247"/>
                </a:lnTo>
                <a:lnTo>
                  <a:pt x="54140" y="47722"/>
                </a:lnTo>
                <a:lnTo>
                  <a:pt x="54829" y="48212"/>
                </a:lnTo>
                <a:lnTo>
                  <a:pt x="55503" y="48732"/>
                </a:lnTo>
                <a:lnTo>
                  <a:pt x="56161" y="49284"/>
                </a:lnTo>
                <a:lnTo>
                  <a:pt x="56835" y="49881"/>
                </a:lnTo>
                <a:lnTo>
                  <a:pt x="57479" y="50494"/>
                </a:lnTo>
                <a:lnTo>
                  <a:pt x="58137" y="51152"/>
                </a:lnTo>
                <a:lnTo>
                  <a:pt x="58780" y="51841"/>
                </a:lnTo>
                <a:lnTo>
                  <a:pt x="59408" y="52592"/>
                </a:lnTo>
                <a:lnTo>
                  <a:pt x="60036" y="53358"/>
                </a:lnTo>
                <a:lnTo>
                  <a:pt x="60649" y="54185"/>
                </a:lnTo>
                <a:lnTo>
                  <a:pt x="61261" y="55058"/>
                </a:lnTo>
                <a:lnTo>
                  <a:pt x="61859" y="55976"/>
                </a:lnTo>
                <a:lnTo>
                  <a:pt x="62441" y="56941"/>
                </a:lnTo>
                <a:lnTo>
                  <a:pt x="63023" y="57967"/>
                </a:lnTo>
                <a:lnTo>
                  <a:pt x="63589" y="59039"/>
                </a:lnTo>
                <a:lnTo>
                  <a:pt x="64141" y="60173"/>
                </a:lnTo>
                <a:lnTo>
                  <a:pt x="64692" y="61367"/>
                </a:lnTo>
                <a:lnTo>
                  <a:pt x="65213" y="62623"/>
                </a:lnTo>
                <a:lnTo>
                  <a:pt x="65733" y="63940"/>
                </a:lnTo>
                <a:lnTo>
                  <a:pt x="66239" y="65319"/>
                </a:lnTo>
                <a:lnTo>
                  <a:pt x="66729" y="66774"/>
                </a:lnTo>
                <a:lnTo>
                  <a:pt x="67204" y="68290"/>
                </a:lnTo>
                <a:lnTo>
                  <a:pt x="67678" y="69821"/>
                </a:lnTo>
                <a:lnTo>
                  <a:pt x="68138" y="71291"/>
                </a:lnTo>
                <a:lnTo>
                  <a:pt x="68613" y="72731"/>
                </a:lnTo>
                <a:lnTo>
                  <a:pt x="69072" y="74109"/>
                </a:lnTo>
                <a:lnTo>
                  <a:pt x="69532" y="75457"/>
                </a:lnTo>
                <a:lnTo>
                  <a:pt x="69991" y="76744"/>
                </a:lnTo>
                <a:lnTo>
                  <a:pt x="70435" y="77999"/>
                </a:lnTo>
                <a:lnTo>
                  <a:pt x="70895" y="79209"/>
                </a:lnTo>
                <a:lnTo>
                  <a:pt x="71339" y="80373"/>
                </a:lnTo>
                <a:lnTo>
                  <a:pt x="71783" y="81491"/>
                </a:lnTo>
                <a:lnTo>
                  <a:pt x="72212" y="82563"/>
                </a:lnTo>
                <a:lnTo>
                  <a:pt x="72656" y="83605"/>
                </a:lnTo>
                <a:lnTo>
                  <a:pt x="73085" y="84616"/>
                </a:lnTo>
                <a:lnTo>
                  <a:pt x="73513" y="85565"/>
                </a:lnTo>
                <a:lnTo>
                  <a:pt x="73927" y="86499"/>
                </a:lnTo>
                <a:lnTo>
                  <a:pt x="74356" y="87372"/>
                </a:lnTo>
                <a:lnTo>
                  <a:pt x="74754" y="88230"/>
                </a:lnTo>
                <a:lnTo>
                  <a:pt x="75168" y="89042"/>
                </a:lnTo>
                <a:lnTo>
                  <a:pt x="75566" y="89823"/>
                </a:lnTo>
                <a:lnTo>
                  <a:pt x="75964" y="90558"/>
                </a:lnTo>
                <a:lnTo>
                  <a:pt x="76362" y="91262"/>
                </a:lnTo>
                <a:lnTo>
                  <a:pt x="76745" y="91936"/>
                </a:lnTo>
                <a:lnTo>
                  <a:pt x="77128" y="92595"/>
                </a:lnTo>
                <a:lnTo>
                  <a:pt x="77511" y="93207"/>
                </a:lnTo>
                <a:lnTo>
                  <a:pt x="77878" y="93789"/>
                </a:lnTo>
                <a:lnTo>
                  <a:pt x="78231" y="94341"/>
                </a:lnTo>
                <a:lnTo>
                  <a:pt x="78598" y="94861"/>
                </a:lnTo>
                <a:lnTo>
                  <a:pt x="78950" y="95351"/>
                </a:lnTo>
                <a:lnTo>
                  <a:pt x="79287" y="95826"/>
                </a:lnTo>
                <a:lnTo>
                  <a:pt x="79624" y="96270"/>
                </a:lnTo>
                <a:lnTo>
                  <a:pt x="79946" y="96684"/>
                </a:lnTo>
                <a:lnTo>
                  <a:pt x="80267" y="97067"/>
                </a:lnTo>
                <a:lnTo>
                  <a:pt x="80589" y="97434"/>
                </a:lnTo>
                <a:lnTo>
                  <a:pt x="80895" y="97786"/>
                </a:lnTo>
                <a:lnTo>
                  <a:pt x="81202" y="98108"/>
                </a:lnTo>
                <a:lnTo>
                  <a:pt x="81493" y="98399"/>
                </a:lnTo>
                <a:lnTo>
                  <a:pt x="81768" y="98675"/>
                </a:lnTo>
                <a:lnTo>
                  <a:pt x="82044" y="98935"/>
                </a:lnTo>
                <a:lnTo>
                  <a:pt x="82580" y="99395"/>
                </a:lnTo>
                <a:lnTo>
                  <a:pt x="83070" y="99777"/>
                </a:lnTo>
                <a:lnTo>
                  <a:pt x="83514" y="100099"/>
                </a:lnTo>
                <a:lnTo>
                  <a:pt x="83943" y="100344"/>
                </a:lnTo>
                <a:lnTo>
                  <a:pt x="84326" y="100558"/>
                </a:lnTo>
                <a:lnTo>
                  <a:pt x="84663" y="100712"/>
                </a:lnTo>
                <a:lnTo>
                  <a:pt x="84954" y="100834"/>
                </a:lnTo>
                <a:lnTo>
                  <a:pt x="85214" y="100911"/>
                </a:lnTo>
                <a:lnTo>
                  <a:pt x="85429" y="100957"/>
                </a:lnTo>
                <a:lnTo>
                  <a:pt x="85597" y="100987"/>
                </a:lnTo>
                <a:lnTo>
                  <a:pt x="85720" y="101003"/>
                </a:lnTo>
                <a:lnTo>
                  <a:pt x="199649" y="101003"/>
                </a:lnTo>
                <a:lnTo>
                  <a:pt x="199772" y="100987"/>
                </a:lnTo>
                <a:lnTo>
                  <a:pt x="199940" y="100957"/>
                </a:lnTo>
                <a:lnTo>
                  <a:pt x="200154" y="100911"/>
                </a:lnTo>
                <a:lnTo>
                  <a:pt x="200415" y="100834"/>
                </a:lnTo>
                <a:lnTo>
                  <a:pt x="200706" y="100712"/>
                </a:lnTo>
                <a:lnTo>
                  <a:pt x="201058" y="100558"/>
                </a:lnTo>
                <a:lnTo>
                  <a:pt x="201426" y="100344"/>
                </a:lnTo>
                <a:lnTo>
                  <a:pt x="201854" y="100099"/>
                </a:lnTo>
                <a:lnTo>
                  <a:pt x="202299" y="99777"/>
                </a:lnTo>
                <a:lnTo>
                  <a:pt x="202804" y="99395"/>
                </a:lnTo>
                <a:lnTo>
                  <a:pt x="203325" y="98935"/>
                </a:lnTo>
                <a:lnTo>
                  <a:pt x="203600" y="98675"/>
                </a:lnTo>
                <a:lnTo>
                  <a:pt x="203876" y="98399"/>
                </a:lnTo>
                <a:lnTo>
                  <a:pt x="204167" y="98108"/>
                </a:lnTo>
                <a:lnTo>
                  <a:pt x="204473" y="97786"/>
                </a:lnTo>
                <a:lnTo>
                  <a:pt x="204780" y="97434"/>
                </a:lnTo>
                <a:lnTo>
                  <a:pt x="205101" y="97067"/>
                </a:lnTo>
                <a:lnTo>
                  <a:pt x="205423" y="96684"/>
                </a:lnTo>
                <a:lnTo>
                  <a:pt x="205744" y="96270"/>
                </a:lnTo>
                <a:lnTo>
                  <a:pt x="206081" y="95826"/>
                </a:lnTo>
                <a:lnTo>
                  <a:pt x="206434" y="95351"/>
                </a:lnTo>
                <a:lnTo>
                  <a:pt x="206771" y="94861"/>
                </a:lnTo>
                <a:lnTo>
                  <a:pt x="207138" y="94341"/>
                </a:lnTo>
                <a:lnTo>
                  <a:pt x="207490" y="93789"/>
                </a:lnTo>
                <a:lnTo>
                  <a:pt x="207873" y="93207"/>
                </a:lnTo>
                <a:lnTo>
                  <a:pt x="208241" y="92595"/>
                </a:lnTo>
                <a:lnTo>
                  <a:pt x="208624" y="91936"/>
                </a:lnTo>
                <a:lnTo>
                  <a:pt x="209007" y="91262"/>
                </a:lnTo>
                <a:lnTo>
                  <a:pt x="209405" y="90558"/>
                </a:lnTo>
                <a:lnTo>
                  <a:pt x="209803" y="89823"/>
                </a:lnTo>
                <a:lnTo>
                  <a:pt x="210201" y="89042"/>
                </a:lnTo>
                <a:lnTo>
                  <a:pt x="210615" y="88230"/>
                </a:lnTo>
                <a:lnTo>
                  <a:pt x="211028" y="87372"/>
                </a:lnTo>
                <a:lnTo>
                  <a:pt x="211442" y="86499"/>
                </a:lnTo>
                <a:lnTo>
                  <a:pt x="211855" y="85565"/>
                </a:lnTo>
                <a:lnTo>
                  <a:pt x="212284" y="84616"/>
                </a:lnTo>
                <a:lnTo>
                  <a:pt x="212713" y="83605"/>
                </a:lnTo>
                <a:lnTo>
                  <a:pt x="213157" y="82563"/>
                </a:lnTo>
                <a:lnTo>
                  <a:pt x="213601" y="81491"/>
                </a:lnTo>
                <a:lnTo>
                  <a:pt x="214030" y="80373"/>
                </a:lnTo>
                <a:lnTo>
                  <a:pt x="214489" y="79209"/>
                </a:lnTo>
                <a:lnTo>
                  <a:pt x="214934" y="77999"/>
                </a:lnTo>
                <a:lnTo>
                  <a:pt x="215378" y="76744"/>
                </a:lnTo>
                <a:lnTo>
                  <a:pt x="215837" y="75457"/>
                </a:lnTo>
                <a:lnTo>
                  <a:pt x="216297" y="74109"/>
                </a:lnTo>
                <a:lnTo>
                  <a:pt x="216756" y="72731"/>
                </a:lnTo>
                <a:lnTo>
                  <a:pt x="217231" y="71291"/>
                </a:lnTo>
                <a:lnTo>
                  <a:pt x="217690" y="69821"/>
                </a:lnTo>
                <a:lnTo>
                  <a:pt x="218165" y="68290"/>
                </a:lnTo>
                <a:lnTo>
                  <a:pt x="218640" y="66774"/>
                </a:lnTo>
                <a:lnTo>
                  <a:pt x="219130" y="65319"/>
                </a:lnTo>
                <a:lnTo>
                  <a:pt x="219635" y="63940"/>
                </a:lnTo>
                <a:lnTo>
                  <a:pt x="220156" y="62623"/>
                </a:lnTo>
                <a:lnTo>
                  <a:pt x="220692" y="61367"/>
                </a:lnTo>
                <a:lnTo>
                  <a:pt x="221228" y="60173"/>
                </a:lnTo>
                <a:lnTo>
                  <a:pt x="221779" y="59039"/>
                </a:lnTo>
                <a:lnTo>
                  <a:pt x="222346" y="57967"/>
                </a:lnTo>
                <a:lnTo>
                  <a:pt x="222928" y="56941"/>
                </a:lnTo>
                <a:lnTo>
                  <a:pt x="223510" y="55976"/>
                </a:lnTo>
                <a:lnTo>
                  <a:pt x="224107" y="55058"/>
                </a:lnTo>
                <a:lnTo>
                  <a:pt x="224720" y="54185"/>
                </a:lnTo>
                <a:lnTo>
                  <a:pt x="225333" y="53358"/>
                </a:lnTo>
                <a:lnTo>
                  <a:pt x="225960" y="52592"/>
                </a:lnTo>
                <a:lnTo>
                  <a:pt x="226588" y="51841"/>
                </a:lnTo>
                <a:lnTo>
                  <a:pt x="227232" y="51152"/>
                </a:lnTo>
                <a:lnTo>
                  <a:pt x="227890" y="50494"/>
                </a:lnTo>
                <a:lnTo>
                  <a:pt x="228549" y="49881"/>
                </a:lnTo>
                <a:lnTo>
                  <a:pt x="229207" y="49284"/>
                </a:lnTo>
                <a:lnTo>
                  <a:pt x="229866" y="48732"/>
                </a:lnTo>
                <a:lnTo>
                  <a:pt x="230540" y="48212"/>
                </a:lnTo>
                <a:lnTo>
                  <a:pt x="231229" y="47722"/>
                </a:lnTo>
                <a:lnTo>
                  <a:pt x="231903" y="47247"/>
                </a:lnTo>
                <a:lnTo>
                  <a:pt x="232592" y="46803"/>
                </a:lnTo>
                <a:lnTo>
                  <a:pt x="233281" y="46374"/>
                </a:lnTo>
                <a:lnTo>
                  <a:pt x="233986" y="45976"/>
                </a:lnTo>
                <a:lnTo>
                  <a:pt x="234675" y="45593"/>
                </a:lnTo>
                <a:lnTo>
                  <a:pt x="235379" y="45225"/>
                </a:lnTo>
                <a:lnTo>
                  <a:pt x="236084" y="44873"/>
                </a:lnTo>
                <a:lnTo>
                  <a:pt x="236788" y="44521"/>
                </a:lnTo>
                <a:lnTo>
                  <a:pt x="238197" y="43862"/>
                </a:lnTo>
                <a:lnTo>
                  <a:pt x="239606" y="43234"/>
                </a:lnTo>
                <a:lnTo>
                  <a:pt x="241015" y="42591"/>
                </a:lnTo>
                <a:lnTo>
                  <a:pt x="242424" y="41963"/>
                </a:lnTo>
                <a:lnTo>
                  <a:pt x="243113" y="41626"/>
                </a:lnTo>
                <a:lnTo>
                  <a:pt x="243818" y="41289"/>
                </a:lnTo>
                <a:lnTo>
                  <a:pt x="244507" y="40937"/>
                </a:lnTo>
                <a:lnTo>
                  <a:pt x="245196" y="40585"/>
                </a:lnTo>
                <a:lnTo>
                  <a:pt x="245870" y="40202"/>
                </a:lnTo>
                <a:lnTo>
                  <a:pt x="246559" y="39819"/>
                </a:lnTo>
                <a:lnTo>
                  <a:pt x="247233" y="39406"/>
                </a:lnTo>
                <a:lnTo>
                  <a:pt x="247892" y="38977"/>
                </a:lnTo>
                <a:lnTo>
                  <a:pt x="248566" y="38517"/>
                </a:lnTo>
                <a:lnTo>
                  <a:pt x="249209" y="38043"/>
                </a:lnTo>
                <a:lnTo>
                  <a:pt x="249867" y="37537"/>
                </a:lnTo>
                <a:lnTo>
                  <a:pt x="250511" y="37001"/>
                </a:lnTo>
                <a:lnTo>
                  <a:pt x="251139" y="36434"/>
                </a:lnTo>
                <a:lnTo>
                  <a:pt x="251766" y="35837"/>
                </a:lnTo>
                <a:lnTo>
                  <a:pt x="252379" y="35194"/>
                </a:lnTo>
                <a:lnTo>
                  <a:pt x="252992" y="34520"/>
                </a:lnTo>
                <a:lnTo>
                  <a:pt x="253589" y="33816"/>
                </a:lnTo>
                <a:lnTo>
                  <a:pt x="254171" y="33065"/>
                </a:lnTo>
                <a:lnTo>
                  <a:pt x="254753" y="32269"/>
                </a:lnTo>
                <a:lnTo>
                  <a:pt x="255320" y="31426"/>
                </a:lnTo>
                <a:lnTo>
                  <a:pt x="255871" y="30538"/>
                </a:lnTo>
                <a:lnTo>
                  <a:pt x="256422" y="29589"/>
                </a:lnTo>
                <a:lnTo>
                  <a:pt x="256958" y="28608"/>
                </a:lnTo>
                <a:lnTo>
                  <a:pt x="257479" y="27567"/>
                </a:lnTo>
                <a:lnTo>
                  <a:pt x="257984" y="26464"/>
                </a:lnTo>
                <a:lnTo>
                  <a:pt x="258475" y="25300"/>
                </a:lnTo>
                <a:lnTo>
                  <a:pt x="258965" y="24136"/>
                </a:lnTo>
                <a:lnTo>
                  <a:pt x="259455" y="23003"/>
                </a:lnTo>
                <a:lnTo>
                  <a:pt x="259960" y="21916"/>
                </a:lnTo>
                <a:lnTo>
                  <a:pt x="260481" y="20844"/>
                </a:lnTo>
                <a:lnTo>
                  <a:pt x="261002" y="19818"/>
                </a:lnTo>
                <a:lnTo>
                  <a:pt x="261538" y="18837"/>
                </a:lnTo>
                <a:lnTo>
                  <a:pt x="262074" y="17873"/>
                </a:lnTo>
                <a:lnTo>
                  <a:pt x="262610" y="16954"/>
                </a:lnTo>
                <a:lnTo>
                  <a:pt x="263161" y="16050"/>
                </a:lnTo>
                <a:lnTo>
                  <a:pt x="263712" y="15193"/>
                </a:lnTo>
                <a:lnTo>
                  <a:pt x="264264" y="14365"/>
                </a:lnTo>
                <a:lnTo>
                  <a:pt x="264815" y="13569"/>
                </a:lnTo>
                <a:lnTo>
                  <a:pt x="265382" y="12803"/>
                </a:lnTo>
                <a:lnTo>
                  <a:pt x="265948" y="12068"/>
                </a:lnTo>
                <a:lnTo>
                  <a:pt x="266500" y="11348"/>
                </a:lnTo>
                <a:lnTo>
                  <a:pt x="267066" y="10675"/>
                </a:lnTo>
                <a:lnTo>
                  <a:pt x="267648" y="10016"/>
                </a:lnTo>
                <a:lnTo>
                  <a:pt x="268215" y="9388"/>
                </a:lnTo>
                <a:lnTo>
                  <a:pt x="268782" y="8791"/>
                </a:lnTo>
                <a:lnTo>
                  <a:pt x="269348" y="8224"/>
                </a:lnTo>
                <a:lnTo>
                  <a:pt x="269915" y="7673"/>
                </a:lnTo>
                <a:lnTo>
                  <a:pt x="270466" y="7152"/>
                </a:lnTo>
                <a:lnTo>
                  <a:pt x="271033" y="6647"/>
                </a:lnTo>
                <a:lnTo>
                  <a:pt x="271600" y="6172"/>
                </a:lnTo>
                <a:lnTo>
                  <a:pt x="272151" y="5728"/>
                </a:lnTo>
                <a:lnTo>
                  <a:pt x="272702" y="5299"/>
                </a:lnTo>
                <a:lnTo>
                  <a:pt x="273254" y="4885"/>
                </a:lnTo>
                <a:lnTo>
                  <a:pt x="273790" y="4503"/>
                </a:lnTo>
                <a:lnTo>
                  <a:pt x="274326" y="4135"/>
                </a:lnTo>
                <a:lnTo>
                  <a:pt x="274862" y="3783"/>
                </a:lnTo>
                <a:lnTo>
                  <a:pt x="275382" y="3461"/>
                </a:lnTo>
                <a:lnTo>
                  <a:pt x="275903" y="3155"/>
                </a:lnTo>
                <a:lnTo>
                  <a:pt x="276409" y="2864"/>
                </a:lnTo>
                <a:lnTo>
                  <a:pt x="276914" y="2604"/>
                </a:lnTo>
                <a:lnTo>
                  <a:pt x="277404" y="2343"/>
                </a:lnTo>
                <a:lnTo>
                  <a:pt x="277894" y="2113"/>
                </a:lnTo>
                <a:lnTo>
                  <a:pt x="278369" y="1899"/>
                </a:lnTo>
                <a:lnTo>
                  <a:pt x="278828" y="1685"/>
                </a:lnTo>
                <a:lnTo>
                  <a:pt x="279272" y="1501"/>
                </a:lnTo>
                <a:lnTo>
                  <a:pt x="279717" y="1332"/>
                </a:lnTo>
                <a:lnTo>
                  <a:pt x="280574" y="1026"/>
                </a:lnTo>
                <a:lnTo>
                  <a:pt x="281371" y="766"/>
                </a:lnTo>
                <a:lnTo>
                  <a:pt x="282106" y="551"/>
                </a:lnTo>
                <a:lnTo>
                  <a:pt x="282780" y="383"/>
                </a:lnTo>
                <a:lnTo>
                  <a:pt x="283408" y="260"/>
                </a:lnTo>
                <a:lnTo>
                  <a:pt x="283944" y="153"/>
                </a:lnTo>
                <a:lnTo>
                  <a:pt x="284418" y="92"/>
                </a:lnTo>
                <a:lnTo>
                  <a:pt x="284817" y="46"/>
                </a:lnTo>
                <a:lnTo>
                  <a:pt x="2853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48;p15">
            <a:extLst>
              <a:ext uri="{FF2B5EF4-FFF2-40B4-BE49-F238E27FC236}">
                <a16:creationId xmlns:a16="http://schemas.microsoft.com/office/drawing/2014/main" id="{B60DF356-1E87-4447-8CFE-B2AA702D0B4F}"/>
              </a:ext>
            </a:extLst>
          </p:cNvPr>
          <p:cNvGrpSpPr/>
          <p:nvPr/>
        </p:nvGrpSpPr>
        <p:grpSpPr>
          <a:xfrm>
            <a:off x="1239853" y="0"/>
            <a:ext cx="6579235" cy="2725869"/>
            <a:chOff x="613916" y="-2"/>
            <a:chExt cx="4101452" cy="1699289"/>
          </a:xfrm>
        </p:grpSpPr>
        <p:grpSp>
          <p:nvGrpSpPr>
            <p:cNvPr id="70" name="Google Shape;49;p15">
              <a:extLst>
                <a:ext uri="{FF2B5EF4-FFF2-40B4-BE49-F238E27FC236}">
                  <a16:creationId xmlns:a16="http://schemas.microsoft.com/office/drawing/2014/main" id="{C74848EC-CAE3-4E6D-84A6-A6BCFEAA5D25}"/>
                </a:ext>
              </a:extLst>
            </p:cNvPr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113" name="Google Shape;50;p15">
                <a:extLst>
                  <a:ext uri="{FF2B5EF4-FFF2-40B4-BE49-F238E27FC236}">
                    <a16:creationId xmlns:a16="http://schemas.microsoft.com/office/drawing/2014/main" id="{45D99B79-60EF-4224-AB1D-2FADEA175301}"/>
                  </a:ext>
                </a:extLst>
              </p:cNvPr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1;p15">
                <a:extLst>
                  <a:ext uri="{FF2B5EF4-FFF2-40B4-BE49-F238E27FC236}">
                    <a16:creationId xmlns:a16="http://schemas.microsoft.com/office/drawing/2014/main" id="{D51C6C49-4C1A-431E-B437-C7B0FFB9D048}"/>
                  </a:ext>
                </a:extLst>
              </p:cNvPr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610" extrusionOk="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2;p15">
                <a:extLst>
                  <a:ext uri="{FF2B5EF4-FFF2-40B4-BE49-F238E27FC236}">
                    <a16:creationId xmlns:a16="http://schemas.microsoft.com/office/drawing/2014/main" id="{66EF0FA9-7272-453E-B812-D2781A95BDAB}"/>
                  </a:ext>
                </a:extLst>
              </p:cNvPr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8639" extrusionOk="0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3;p15">
                <a:extLst>
                  <a:ext uri="{FF2B5EF4-FFF2-40B4-BE49-F238E27FC236}">
                    <a16:creationId xmlns:a16="http://schemas.microsoft.com/office/drawing/2014/main" id="{B3D3DEBE-6785-4E0C-A140-498A804B4FB6}"/>
                  </a:ext>
                </a:extLst>
              </p:cNvPr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20232" extrusionOk="0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;p15">
                <a:extLst>
                  <a:ext uri="{FF2B5EF4-FFF2-40B4-BE49-F238E27FC236}">
                    <a16:creationId xmlns:a16="http://schemas.microsoft.com/office/drawing/2014/main" id="{DC072F23-79CB-4CF6-B940-2973566F621E}"/>
                  </a:ext>
                </a:extLst>
              </p:cNvPr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avLst/>
                <a:gdLst/>
                <a:ahLst/>
                <a:cxnLst/>
                <a:rect l="l" t="t" r="r" b="b"/>
                <a:pathLst>
                  <a:path w="9037" h="9036" extrusionOk="0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;p15">
                <a:extLst>
                  <a:ext uri="{FF2B5EF4-FFF2-40B4-BE49-F238E27FC236}">
                    <a16:creationId xmlns:a16="http://schemas.microsoft.com/office/drawing/2014/main" id="{4EF088FF-0288-4BCB-BEED-1F351EB9942D}"/>
                  </a:ext>
                </a:extLst>
              </p:cNvPr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0706" extrusionOk="0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6;p15">
                <a:extLst>
                  <a:ext uri="{FF2B5EF4-FFF2-40B4-BE49-F238E27FC236}">
                    <a16:creationId xmlns:a16="http://schemas.microsoft.com/office/drawing/2014/main" id="{9E5D7CAF-C016-47DC-AE16-5E224386C68A}"/>
                  </a:ext>
                </a:extLst>
              </p:cNvPr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avLst/>
                <a:gdLst/>
                <a:ahLst/>
                <a:cxnLst/>
                <a:rect l="l" t="t" r="r" b="b"/>
                <a:pathLst>
                  <a:path w="285368" h="101003" extrusionOk="0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;p15">
                <a:extLst>
                  <a:ext uri="{FF2B5EF4-FFF2-40B4-BE49-F238E27FC236}">
                    <a16:creationId xmlns:a16="http://schemas.microsoft.com/office/drawing/2014/main" id="{10D79B9E-1D78-41B2-B760-AF5B751AB59B}"/>
                  </a:ext>
                </a:extLst>
              </p:cNvPr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avLst/>
                <a:gdLst/>
                <a:ahLst/>
                <a:cxnLst/>
                <a:rect l="l" t="t" r="r" b="b"/>
                <a:pathLst>
                  <a:path w="31121" h="31121" extrusionOk="0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;p15">
                <a:extLst>
                  <a:ext uri="{FF2B5EF4-FFF2-40B4-BE49-F238E27FC236}">
                    <a16:creationId xmlns:a16="http://schemas.microsoft.com/office/drawing/2014/main" id="{D2C82889-9C91-47B4-8D3F-7FAC11FE81C2}"/>
                  </a:ext>
                </a:extLst>
              </p:cNvPr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8854" extrusionOk="0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9;p15">
                <a:extLst>
                  <a:ext uri="{FF2B5EF4-FFF2-40B4-BE49-F238E27FC236}">
                    <a16:creationId xmlns:a16="http://schemas.microsoft.com/office/drawing/2014/main" id="{713C702C-A2CC-4847-920B-4A36D5FD4496}"/>
                  </a:ext>
                </a:extLst>
              </p:cNvPr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34935" h="34934" extrusionOk="0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0;p15">
                <a:extLst>
                  <a:ext uri="{FF2B5EF4-FFF2-40B4-BE49-F238E27FC236}">
                    <a16:creationId xmlns:a16="http://schemas.microsoft.com/office/drawing/2014/main" id="{89E44DDA-4864-43F9-A559-58BD73E9AD5E}"/>
                  </a:ext>
                </a:extLst>
              </p:cNvPr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9941" extrusionOk="0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1;p15">
                <a:extLst>
                  <a:ext uri="{FF2B5EF4-FFF2-40B4-BE49-F238E27FC236}">
                    <a16:creationId xmlns:a16="http://schemas.microsoft.com/office/drawing/2014/main" id="{3645E67F-DC91-4B98-8BC5-C1946EE2DE00}"/>
                  </a:ext>
                </a:extLst>
              </p:cNvPr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avLst/>
                <a:gdLst/>
                <a:ahLst/>
                <a:cxnLst/>
                <a:rect l="l" t="t" r="r" b="b"/>
                <a:pathLst>
                  <a:path w="73559" h="63452" extrusionOk="0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;p15">
                <a:extLst>
                  <a:ext uri="{FF2B5EF4-FFF2-40B4-BE49-F238E27FC236}">
                    <a16:creationId xmlns:a16="http://schemas.microsoft.com/office/drawing/2014/main" id="{983320CE-3997-4F2B-9B0F-3AE275B99945}"/>
                  </a:ext>
                </a:extLst>
              </p:cNvPr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avLst/>
                <a:gdLst/>
                <a:ahLst/>
                <a:cxnLst/>
                <a:rect l="l" t="t" r="r" b="b"/>
                <a:pathLst>
                  <a:path w="18410" h="17690" extrusionOk="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;p15">
                <a:extLst>
                  <a:ext uri="{FF2B5EF4-FFF2-40B4-BE49-F238E27FC236}">
                    <a16:creationId xmlns:a16="http://schemas.microsoft.com/office/drawing/2014/main" id="{3BE95C31-6E03-4B54-9AFE-3DDCE528FD07}"/>
                  </a:ext>
                </a:extLst>
              </p:cNvPr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12927" extrusionOk="0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4;p15">
                <a:extLst>
                  <a:ext uri="{FF2B5EF4-FFF2-40B4-BE49-F238E27FC236}">
                    <a16:creationId xmlns:a16="http://schemas.microsoft.com/office/drawing/2014/main" id="{B9092F9E-A793-44CB-B635-B7039F87F45A}"/>
                  </a:ext>
                </a:extLst>
              </p:cNvPr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9527" extrusionOk="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89;p15">
              <a:extLst>
                <a:ext uri="{FF2B5EF4-FFF2-40B4-BE49-F238E27FC236}">
                  <a16:creationId xmlns:a16="http://schemas.microsoft.com/office/drawing/2014/main" id="{06A14736-D6E7-4FA1-9987-C236E91D8A7D}"/>
                </a:ext>
              </a:extLst>
            </p:cNvPr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85" name="Google Shape;90;p15">
                <a:extLst>
                  <a:ext uri="{FF2B5EF4-FFF2-40B4-BE49-F238E27FC236}">
                    <a16:creationId xmlns:a16="http://schemas.microsoft.com/office/drawing/2014/main" id="{5094D65E-4421-44E9-A656-CE83365B4355}"/>
                  </a:ext>
                </a:extLst>
              </p:cNvPr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91;p15">
                <a:extLst>
                  <a:ext uri="{FF2B5EF4-FFF2-40B4-BE49-F238E27FC236}">
                    <a16:creationId xmlns:a16="http://schemas.microsoft.com/office/drawing/2014/main" id="{74DDC1AC-1B82-4D32-A4D9-F6F17D9773B1}"/>
                  </a:ext>
                </a:extLst>
              </p:cNvPr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87" name="Google Shape;92;p15">
                  <a:extLst>
                    <a:ext uri="{FF2B5EF4-FFF2-40B4-BE49-F238E27FC236}">
                      <a16:creationId xmlns:a16="http://schemas.microsoft.com/office/drawing/2014/main" id="{A57CBBCF-3E3D-48CF-A35E-F72EB7C81DED}"/>
                    </a:ext>
                  </a:extLst>
                </p:cNvPr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3;p15">
                  <a:extLst>
                    <a:ext uri="{FF2B5EF4-FFF2-40B4-BE49-F238E27FC236}">
                      <a16:creationId xmlns:a16="http://schemas.microsoft.com/office/drawing/2014/main" id="{97D7C9CB-DFEE-45B1-A1B9-863CCAF13516}"/>
                    </a:ext>
                  </a:extLst>
                </p:cNvPr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4" h="14878" extrusionOk="0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4;p15">
                  <a:extLst>
                    <a:ext uri="{FF2B5EF4-FFF2-40B4-BE49-F238E27FC236}">
                      <a16:creationId xmlns:a16="http://schemas.microsoft.com/office/drawing/2014/main" id="{A8B40217-522C-4167-9525-4AC73CAF32AD}"/>
                    </a:ext>
                  </a:extLst>
                </p:cNvPr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95;p15">
              <a:extLst>
                <a:ext uri="{FF2B5EF4-FFF2-40B4-BE49-F238E27FC236}">
                  <a16:creationId xmlns:a16="http://schemas.microsoft.com/office/drawing/2014/main" id="{2CF8D0CB-D06F-4BC0-8F6F-07FCA110C1E1}"/>
                </a:ext>
              </a:extLst>
            </p:cNvPr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80" name="Google Shape;96;p15">
                <a:extLst>
                  <a:ext uri="{FF2B5EF4-FFF2-40B4-BE49-F238E27FC236}">
                    <a16:creationId xmlns:a16="http://schemas.microsoft.com/office/drawing/2014/main" id="{77D2E7A7-7A32-4916-907F-A9B5001AA4C7}"/>
                  </a:ext>
                </a:extLst>
              </p:cNvPr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97;p15">
                <a:extLst>
                  <a:ext uri="{FF2B5EF4-FFF2-40B4-BE49-F238E27FC236}">
                    <a16:creationId xmlns:a16="http://schemas.microsoft.com/office/drawing/2014/main" id="{8074E29F-5850-47E6-BC72-B7FC76155E35}"/>
                  </a:ext>
                </a:extLst>
              </p:cNvPr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82" name="Google Shape;98;p15">
                  <a:extLst>
                    <a:ext uri="{FF2B5EF4-FFF2-40B4-BE49-F238E27FC236}">
                      <a16:creationId xmlns:a16="http://schemas.microsoft.com/office/drawing/2014/main" id="{80881677-9DB7-481B-B0D2-32B59633F745}"/>
                    </a:ext>
                  </a:extLst>
                </p:cNvPr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9;p15">
                  <a:extLst>
                    <a:ext uri="{FF2B5EF4-FFF2-40B4-BE49-F238E27FC236}">
                      <a16:creationId xmlns:a16="http://schemas.microsoft.com/office/drawing/2014/main" id="{F801C131-1003-4B36-B83D-10A70481EFE2}"/>
                    </a:ext>
                  </a:extLst>
                </p:cNvPr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3" h="14863" extrusionOk="0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00;p15">
                  <a:extLst>
                    <a:ext uri="{FF2B5EF4-FFF2-40B4-BE49-F238E27FC236}">
                      <a16:creationId xmlns:a16="http://schemas.microsoft.com/office/drawing/2014/main" id="{1882C0F5-74AB-46A9-AE34-306446CA4C05}"/>
                    </a:ext>
                  </a:extLst>
                </p:cNvPr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2" h="16550" extrusionOk="0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101;p15">
              <a:extLst>
                <a:ext uri="{FF2B5EF4-FFF2-40B4-BE49-F238E27FC236}">
                  <a16:creationId xmlns:a16="http://schemas.microsoft.com/office/drawing/2014/main" id="{9A05BFAB-0964-42C0-AE64-923E7CFA6876}"/>
                </a:ext>
              </a:extLst>
            </p:cNvPr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75" name="Google Shape;102;p15">
                <a:extLst>
                  <a:ext uri="{FF2B5EF4-FFF2-40B4-BE49-F238E27FC236}">
                    <a16:creationId xmlns:a16="http://schemas.microsoft.com/office/drawing/2014/main" id="{ADF5051D-CE6D-4BD3-9FF0-18926076E959}"/>
                  </a:ext>
                </a:extLst>
              </p:cNvPr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103;p15">
                <a:extLst>
                  <a:ext uri="{FF2B5EF4-FFF2-40B4-BE49-F238E27FC236}">
                    <a16:creationId xmlns:a16="http://schemas.microsoft.com/office/drawing/2014/main" id="{0415B27C-7051-44A6-8B8D-BE9462636F5F}"/>
                  </a:ext>
                </a:extLst>
              </p:cNvPr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77" name="Google Shape;104;p15">
                  <a:extLst>
                    <a:ext uri="{FF2B5EF4-FFF2-40B4-BE49-F238E27FC236}">
                      <a16:creationId xmlns:a16="http://schemas.microsoft.com/office/drawing/2014/main" id="{71A56FB8-3890-417A-AE88-03FB5619EA2D}"/>
                    </a:ext>
                  </a:extLst>
                </p:cNvPr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2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5;p15">
                  <a:extLst>
                    <a:ext uri="{FF2B5EF4-FFF2-40B4-BE49-F238E27FC236}">
                      <a16:creationId xmlns:a16="http://schemas.microsoft.com/office/drawing/2014/main" id="{51FA7B24-88B9-4CED-B31B-33A37E23EE58}"/>
                    </a:ext>
                  </a:extLst>
                </p:cNvPr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9" h="14878" extrusionOk="0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6;p15">
                  <a:extLst>
                    <a:ext uri="{FF2B5EF4-FFF2-40B4-BE49-F238E27FC236}">
                      <a16:creationId xmlns:a16="http://schemas.microsoft.com/office/drawing/2014/main" id="{969F9FAC-8381-4B26-9651-41686672412F}"/>
                    </a:ext>
                  </a:extLst>
                </p:cNvPr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1" h="8452" extrusionOk="0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" name="Google Shape;1748;p42">
            <a:extLst>
              <a:ext uri="{FF2B5EF4-FFF2-40B4-BE49-F238E27FC236}">
                <a16:creationId xmlns:a16="http://schemas.microsoft.com/office/drawing/2014/main" id="{751A99CB-2DC5-4FA3-B2D3-2CCB38E79E9B}"/>
              </a:ext>
            </a:extLst>
          </p:cNvPr>
          <p:cNvSpPr txBox="1">
            <a:spLocks/>
          </p:cNvSpPr>
          <p:nvPr/>
        </p:nvSpPr>
        <p:spPr>
          <a:xfrm>
            <a:off x="577702" y="2254102"/>
            <a:ext cx="8229600" cy="118375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6000" dirty="0"/>
              <a:t>Implementation</a:t>
            </a:r>
            <a:endParaRPr lang="en-US"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CB3FD3-93C8-4F3C-A72E-BC405520C85C}"/>
              </a:ext>
            </a:extLst>
          </p:cNvPr>
          <p:cNvSpPr/>
          <p:nvPr/>
        </p:nvSpPr>
        <p:spPr>
          <a:xfrm>
            <a:off x="4997152" y="933693"/>
            <a:ext cx="45719" cy="45719"/>
          </a:xfrm>
          <a:prstGeom prst="roundRect">
            <a:avLst/>
          </a:prstGeom>
          <a:solidFill>
            <a:srgbClr val="FF2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ar - Free transport icons">
            <a:extLst>
              <a:ext uri="{FF2B5EF4-FFF2-40B4-BE49-F238E27FC236}">
                <a16:creationId xmlns:a16="http://schemas.microsoft.com/office/drawing/2014/main" id="{4CAE16DD-0779-4EE3-74B2-952EFA79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3681">
            <a:off x="2413889" y="890940"/>
            <a:ext cx="729283" cy="7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70,000+ Free Car Icon &amp; Car Images - Pixabay">
            <a:extLst>
              <a:ext uri="{FF2B5EF4-FFF2-40B4-BE49-F238E27FC236}">
                <a16:creationId xmlns:a16="http://schemas.microsoft.com/office/drawing/2014/main" id="{9E909348-AD17-031B-7740-7EC084B17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5" y="860202"/>
            <a:ext cx="1067394" cy="5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lue car icon. Cute cartoon toy. City ...">
            <a:extLst>
              <a:ext uri="{FF2B5EF4-FFF2-40B4-BE49-F238E27FC236}">
                <a16:creationId xmlns:a16="http://schemas.microsoft.com/office/drawing/2014/main" id="{9EF136C5-66D3-30F1-B16D-A8C23B3AC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726">
            <a:off x="3007594" y="1391122"/>
            <a:ext cx="916411" cy="73504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ars Basic Miscellany Lineal Color icon">
            <a:extLst>
              <a:ext uri="{FF2B5EF4-FFF2-40B4-BE49-F238E27FC236}">
                <a16:creationId xmlns:a16="http://schemas.microsoft.com/office/drawing/2014/main" id="{220E1E04-D8DF-032A-8BCD-4BE4F2EE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38" y="1446238"/>
            <a:ext cx="651239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70,000+ Free Car Icon &amp; Car Images - Pixabay">
            <a:extLst>
              <a:ext uri="{FF2B5EF4-FFF2-40B4-BE49-F238E27FC236}">
                <a16:creationId xmlns:a16="http://schemas.microsoft.com/office/drawing/2014/main" id="{CD10B148-EF08-AC7A-8594-65E4CC3C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13" y="1072589"/>
            <a:ext cx="882249" cy="4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7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1" name="Google Shape;1871;p45"/>
          <p:cNvCxnSpPr>
            <a:cxnSpLocks/>
          </p:cNvCxnSpPr>
          <p:nvPr/>
        </p:nvCxnSpPr>
        <p:spPr>
          <a:xfrm flipV="1">
            <a:off x="924925" y="609600"/>
            <a:ext cx="8573494" cy="27855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2" name="Google Shape;1872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stages</a:t>
            </a:r>
          </a:p>
        </p:txBody>
      </p:sp>
      <p:grpSp>
        <p:nvGrpSpPr>
          <p:cNvPr id="1873" name="Google Shape;1873;p45"/>
          <p:cNvGrpSpPr/>
          <p:nvPr/>
        </p:nvGrpSpPr>
        <p:grpSpPr>
          <a:xfrm>
            <a:off x="457200" y="3048275"/>
            <a:ext cx="2101702" cy="1683800"/>
            <a:chOff x="457200" y="3048275"/>
            <a:chExt cx="2101702" cy="1683800"/>
          </a:xfrm>
        </p:grpSpPr>
        <p:sp>
          <p:nvSpPr>
            <p:cNvPr id="1874" name="Google Shape;1874;p45"/>
            <p:cNvSpPr txBox="1"/>
            <p:nvPr/>
          </p:nvSpPr>
          <p:spPr>
            <a:xfrm>
              <a:off x="457200" y="3907475"/>
              <a:ext cx="21017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a </a:t>
              </a:r>
              <a:r>
                <a:rPr lang="en-US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dag</a:t>
              </a:r>
              <a:endPara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5" name="Google Shape;1875;p45"/>
            <p:cNvSpPr txBox="1"/>
            <p:nvPr/>
          </p:nvSpPr>
          <p:spPr>
            <a:xfrm>
              <a:off x="457200" y="424907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Transfer data from GCS to BigQuery.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69963" y="3048275"/>
              <a:ext cx="706800" cy="7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77" name="Google Shape;1877;p45"/>
          <p:cNvGrpSpPr/>
          <p:nvPr/>
        </p:nvGrpSpPr>
        <p:grpSpPr>
          <a:xfrm>
            <a:off x="2513400" y="2384958"/>
            <a:ext cx="2061000" cy="1683800"/>
            <a:chOff x="2518200" y="1171125"/>
            <a:chExt cx="2061000" cy="1683800"/>
          </a:xfrm>
        </p:grpSpPr>
        <p:sp>
          <p:nvSpPr>
            <p:cNvPr id="1878" name="Google Shape;1878;p45"/>
            <p:cNvSpPr txBox="1"/>
            <p:nvPr/>
          </p:nvSpPr>
          <p:spPr>
            <a:xfrm>
              <a:off x="2518200" y="203032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Schedule the </a:t>
              </a:r>
              <a:r>
                <a:rPr lang="en-US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9" name="Google Shape;1879;p45"/>
            <p:cNvSpPr txBox="1"/>
            <p:nvPr/>
          </p:nvSpPr>
          <p:spPr>
            <a:xfrm>
              <a:off x="2518200" y="23719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Schedule the </a:t>
              </a:r>
              <a:r>
                <a:rPr lang="en-US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dag</a:t>
              </a: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to run daily means that data will be day-1.</a:t>
              </a:r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2631113" y="1171125"/>
              <a:ext cx="706800" cy="70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1" name="Google Shape;1881;p45"/>
          <p:cNvGrpSpPr/>
          <p:nvPr/>
        </p:nvGrpSpPr>
        <p:grpSpPr>
          <a:xfrm>
            <a:off x="4569599" y="1721642"/>
            <a:ext cx="2061001" cy="1683800"/>
            <a:chOff x="4579199" y="1171125"/>
            <a:chExt cx="2061001" cy="1683800"/>
          </a:xfrm>
        </p:grpSpPr>
        <p:sp>
          <p:nvSpPr>
            <p:cNvPr id="1882" name="Google Shape;1882;p45"/>
            <p:cNvSpPr txBox="1"/>
            <p:nvPr/>
          </p:nvSpPr>
          <p:spPr>
            <a:xfrm>
              <a:off x="4579199" y="2030325"/>
              <a:ext cx="199423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a tool</a:t>
              </a:r>
            </a:p>
          </p:txBody>
        </p:sp>
        <p:sp>
          <p:nvSpPr>
            <p:cNvPr id="1883" name="Google Shape;1883;p45"/>
            <p:cNvSpPr txBox="1"/>
            <p:nvPr/>
          </p:nvSpPr>
          <p:spPr>
            <a:xfrm>
              <a:off x="4579200" y="23719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take an input from user to insert it to </a:t>
              </a:r>
              <a:r>
                <a:rPr lang="en-US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4691963" y="1171125"/>
              <a:ext cx="706800" cy="70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5" name="Google Shape;1885;p45"/>
          <p:cNvGrpSpPr/>
          <p:nvPr/>
        </p:nvGrpSpPr>
        <p:grpSpPr>
          <a:xfrm>
            <a:off x="6625799" y="1058325"/>
            <a:ext cx="2518201" cy="1683800"/>
            <a:chOff x="6625799" y="1171125"/>
            <a:chExt cx="2518201" cy="1683800"/>
          </a:xfrm>
        </p:grpSpPr>
        <p:sp>
          <p:nvSpPr>
            <p:cNvPr id="1886" name="Google Shape;1886;p45"/>
            <p:cNvSpPr txBox="1"/>
            <p:nvPr/>
          </p:nvSpPr>
          <p:spPr>
            <a:xfrm>
              <a:off x="6625799" y="2030325"/>
              <a:ext cx="226301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a ML model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7" name="Google Shape;1887;p45"/>
            <p:cNvSpPr txBox="1"/>
            <p:nvPr/>
          </p:nvSpPr>
          <p:spPr>
            <a:xfrm>
              <a:off x="6625800" y="2371925"/>
              <a:ext cx="2518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ML model to predict the estimated price of the used car based on the inputs.</a:t>
              </a:r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6738713" y="1171125"/>
              <a:ext cx="706800" cy="706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9" name="Google Shape;1889;p45"/>
          <p:cNvGrpSpPr/>
          <p:nvPr/>
        </p:nvGrpSpPr>
        <p:grpSpPr>
          <a:xfrm flipH="1">
            <a:off x="5752220" y="2977481"/>
            <a:ext cx="3921919" cy="2208558"/>
            <a:chOff x="238125" y="1160850"/>
            <a:chExt cx="7143750" cy="4022875"/>
          </a:xfrm>
        </p:grpSpPr>
        <p:sp>
          <p:nvSpPr>
            <p:cNvPr id="1890" name="Google Shape;1890;p45"/>
            <p:cNvSpPr/>
            <p:nvPr/>
          </p:nvSpPr>
          <p:spPr>
            <a:xfrm>
              <a:off x="6295175" y="3281675"/>
              <a:ext cx="226400" cy="159800"/>
            </a:xfrm>
            <a:custGeom>
              <a:avLst/>
              <a:gdLst/>
              <a:ahLst/>
              <a:cxnLst/>
              <a:rect l="l" t="t" r="r" b="b"/>
              <a:pathLst>
                <a:path w="9056" h="6392" extrusionOk="0">
                  <a:moveTo>
                    <a:pt x="5590" y="1"/>
                  </a:moveTo>
                  <a:lnTo>
                    <a:pt x="5449" y="12"/>
                  </a:lnTo>
                  <a:lnTo>
                    <a:pt x="5308" y="33"/>
                  </a:lnTo>
                  <a:lnTo>
                    <a:pt x="5156" y="55"/>
                  </a:lnTo>
                  <a:lnTo>
                    <a:pt x="5016" y="87"/>
                  </a:lnTo>
                  <a:lnTo>
                    <a:pt x="4875" y="131"/>
                  </a:lnTo>
                  <a:lnTo>
                    <a:pt x="2059" y="997"/>
                  </a:lnTo>
                  <a:lnTo>
                    <a:pt x="1918" y="1041"/>
                  </a:lnTo>
                  <a:lnTo>
                    <a:pt x="1777" y="1095"/>
                  </a:lnTo>
                  <a:lnTo>
                    <a:pt x="1647" y="1160"/>
                  </a:lnTo>
                  <a:lnTo>
                    <a:pt x="1517" y="1225"/>
                  </a:lnTo>
                  <a:lnTo>
                    <a:pt x="1387" y="1301"/>
                  </a:lnTo>
                  <a:lnTo>
                    <a:pt x="1268" y="1376"/>
                  </a:lnTo>
                  <a:lnTo>
                    <a:pt x="1149" y="1463"/>
                  </a:lnTo>
                  <a:lnTo>
                    <a:pt x="1040" y="1550"/>
                  </a:lnTo>
                  <a:lnTo>
                    <a:pt x="932" y="1647"/>
                  </a:lnTo>
                  <a:lnTo>
                    <a:pt x="835" y="1745"/>
                  </a:lnTo>
                  <a:lnTo>
                    <a:pt x="737" y="1842"/>
                  </a:lnTo>
                  <a:lnTo>
                    <a:pt x="650" y="1950"/>
                  </a:lnTo>
                  <a:lnTo>
                    <a:pt x="564" y="2059"/>
                  </a:lnTo>
                  <a:lnTo>
                    <a:pt x="477" y="2178"/>
                  </a:lnTo>
                  <a:lnTo>
                    <a:pt x="401" y="2297"/>
                  </a:lnTo>
                  <a:lnTo>
                    <a:pt x="336" y="2416"/>
                  </a:lnTo>
                  <a:lnTo>
                    <a:pt x="271" y="2546"/>
                  </a:lnTo>
                  <a:lnTo>
                    <a:pt x="217" y="2676"/>
                  </a:lnTo>
                  <a:lnTo>
                    <a:pt x="163" y="2806"/>
                  </a:lnTo>
                  <a:lnTo>
                    <a:pt x="120" y="2936"/>
                  </a:lnTo>
                  <a:lnTo>
                    <a:pt x="87" y="3077"/>
                  </a:lnTo>
                  <a:lnTo>
                    <a:pt x="55" y="3207"/>
                  </a:lnTo>
                  <a:lnTo>
                    <a:pt x="33" y="3348"/>
                  </a:lnTo>
                  <a:lnTo>
                    <a:pt x="11" y="3489"/>
                  </a:lnTo>
                  <a:lnTo>
                    <a:pt x="1" y="3629"/>
                  </a:lnTo>
                  <a:lnTo>
                    <a:pt x="1" y="3770"/>
                  </a:lnTo>
                  <a:lnTo>
                    <a:pt x="1" y="3922"/>
                  </a:lnTo>
                  <a:lnTo>
                    <a:pt x="11" y="4063"/>
                  </a:lnTo>
                  <a:lnTo>
                    <a:pt x="33" y="4203"/>
                  </a:lnTo>
                  <a:lnTo>
                    <a:pt x="55" y="4355"/>
                  </a:lnTo>
                  <a:lnTo>
                    <a:pt x="87" y="4496"/>
                  </a:lnTo>
                  <a:lnTo>
                    <a:pt x="131" y="4647"/>
                  </a:lnTo>
                  <a:lnTo>
                    <a:pt x="661" y="6391"/>
                  </a:lnTo>
                  <a:lnTo>
                    <a:pt x="1820" y="6034"/>
                  </a:lnTo>
                  <a:lnTo>
                    <a:pt x="1290" y="4290"/>
                  </a:lnTo>
                  <a:lnTo>
                    <a:pt x="1246" y="4117"/>
                  </a:lnTo>
                  <a:lnTo>
                    <a:pt x="1225" y="3943"/>
                  </a:lnTo>
                  <a:lnTo>
                    <a:pt x="1214" y="3781"/>
                  </a:lnTo>
                  <a:lnTo>
                    <a:pt x="1225" y="3608"/>
                  </a:lnTo>
                  <a:lnTo>
                    <a:pt x="1246" y="3445"/>
                  </a:lnTo>
                  <a:lnTo>
                    <a:pt x="1290" y="3294"/>
                  </a:lnTo>
                  <a:lnTo>
                    <a:pt x="1344" y="3131"/>
                  </a:lnTo>
                  <a:lnTo>
                    <a:pt x="1409" y="2990"/>
                  </a:lnTo>
                  <a:lnTo>
                    <a:pt x="1495" y="2849"/>
                  </a:lnTo>
                  <a:lnTo>
                    <a:pt x="1593" y="2719"/>
                  </a:lnTo>
                  <a:lnTo>
                    <a:pt x="1701" y="2589"/>
                  </a:lnTo>
                  <a:lnTo>
                    <a:pt x="1820" y="2481"/>
                  </a:lnTo>
                  <a:lnTo>
                    <a:pt x="1950" y="2384"/>
                  </a:lnTo>
                  <a:lnTo>
                    <a:pt x="2102" y="2286"/>
                  </a:lnTo>
                  <a:lnTo>
                    <a:pt x="2254" y="2221"/>
                  </a:lnTo>
                  <a:lnTo>
                    <a:pt x="2416" y="2156"/>
                  </a:lnTo>
                  <a:lnTo>
                    <a:pt x="5232" y="1290"/>
                  </a:lnTo>
                  <a:lnTo>
                    <a:pt x="5395" y="1246"/>
                  </a:lnTo>
                  <a:lnTo>
                    <a:pt x="5568" y="1225"/>
                  </a:lnTo>
                  <a:lnTo>
                    <a:pt x="5731" y="1214"/>
                  </a:lnTo>
                  <a:lnTo>
                    <a:pt x="5904" y="1225"/>
                  </a:lnTo>
                  <a:lnTo>
                    <a:pt x="6066" y="1246"/>
                  </a:lnTo>
                  <a:lnTo>
                    <a:pt x="6218" y="1290"/>
                  </a:lnTo>
                  <a:lnTo>
                    <a:pt x="6380" y="1344"/>
                  </a:lnTo>
                  <a:lnTo>
                    <a:pt x="6521" y="1420"/>
                  </a:lnTo>
                  <a:lnTo>
                    <a:pt x="6662" y="1495"/>
                  </a:lnTo>
                  <a:lnTo>
                    <a:pt x="6792" y="1593"/>
                  </a:lnTo>
                  <a:lnTo>
                    <a:pt x="6922" y="1701"/>
                  </a:lnTo>
                  <a:lnTo>
                    <a:pt x="7030" y="1820"/>
                  </a:lnTo>
                  <a:lnTo>
                    <a:pt x="7128" y="1961"/>
                  </a:lnTo>
                  <a:lnTo>
                    <a:pt x="7225" y="2102"/>
                  </a:lnTo>
                  <a:lnTo>
                    <a:pt x="7290" y="2254"/>
                  </a:lnTo>
                  <a:lnTo>
                    <a:pt x="7355" y="2416"/>
                  </a:lnTo>
                  <a:lnTo>
                    <a:pt x="7897" y="4160"/>
                  </a:lnTo>
                  <a:lnTo>
                    <a:pt x="9056" y="3803"/>
                  </a:lnTo>
                  <a:lnTo>
                    <a:pt x="8514" y="2059"/>
                  </a:lnTo>
                  <a:lnTo>
                    <a:pt x="8471" y="1918"/>
                  </a:lnTo>
                  <a:lnTo>
                    <a:pt x="8417" y="1777"/>
                  </a:lnTo>
                  <a:lnTo>
                    <a:pt x="8352" y="1647"/>
                  </a:lnTo>
                  <a:lnTo>
                    <a:pt x="8287" y="1517"/>
                  </a:lnTo>
                  <a:lnTo>
                    <a:pt x="8211" y="1387"/>
                  </a:lnTo>
                  <a:lnTo>
                    <a:pt x="8135" y="1268"/>
                  </a:lnTo>
                  <a:lnTo>
                    <a:pt x="8048" y="1160"/>
                  </a:lnTo>
                  <a:lnTo>
                    <a:pt x="7962" y="1041"/>
                  </a:lnTo>
                  <a:lnTo>
                    <a:pt x="7864" y="932"/>
                  </a:lnTo>
                  <a:lnTo>
                    <a:pt x="7767" y="835"/>
                  </a:lnTo>
                  <a:lnTo>
                    <a:pt x="7669" y="737"/>
                  </a:lnTo>
                  <a:lnTo>
                    <a:pt x="7561" y="651"/>
                  </a:lnTo>
                  <a:lnTo>
                    <a:pt x="7453" y="564"/>
                  </a:lnTo>
                  <a:lnTo>
                    <a:pt x="7334" y="488"/>
                  </a:lnTo>
                  <a:lnTo>
                    <a:pt x="7214" y="412"/>
                  </a:lnTo>
                  <a:lnTo>
                    <a:pt x="7095" y="337"/>
                  </a:lnTo>
                  <a:lnTo>
                    <a:pt x="6965" y="282"/>
                  </a:lnTo>
                  <a:lnTo>
                    <a:pt x="6835" y="217"/>
                  </a:lnTo>
                  <a:lnTo>
                    <a:pt x="6705" y="174"/>
                  </a:lnTo>
                  <a:lnTo>
                    <a:pt x="6575" y="131"/>
                  </a:lnTo>
                  <a:lnTo>
                    <a:pt x="6435" y="87"/>
                  </a:lnTo>
                  <a:lnTo>
                    <a:pt x="6305" y="55"/>
                  </a:lnTo>
                  <a:lnTo>
                    <a:pt x="6164" y="33"/>
                  </a:lnTo>
                  <a:lnTo>
                    <a:pt x="6023" y="12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171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6469025" y="3347750"/>
              <a:ext cx="68525" cy="42825"/>
            </a:xfrm>
            <a:custGeom>
              <a:avLst/>
              <a:gdLst/>
              <a:ahLst/>
              <a:cxnLst/>
              <a:rect l="l" t="t" r="r" b="b"/>
              <a:pathLst>
                <a:path w="2741" h="1713" extrusionOk="0">
                  <a:moveTo>
                    <a:pt x="2448" y="1"/>
                  </a:moveTo>
                  <a:lnTo>
                    <a:pt x="0" y="748"/>
                  </a:lnTo>
                  <a:lnTo>
                    <a:pt x="293" y="1712"/>
                  </a:lnTo>
                  <a:lnTo>
                    <a:pt x="2741" y="96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6069875" y="3309025"/>
              <a:ext cx="852750" cy="717075"/>
            </a:xfrm>
            <a:custGeom>
              <a:avLst/>
              <a:gdLst/>
              <a:ahLst/>
              <a:cxnLst/>
              <a:rect l="l" t="t" r="r" b="b"/>
              <a:pathLst>
                <a:path w="34110" h="28683" extrusionOk="0">
                  <a:moveTo>
                    <a:pt x="27112" y="1"/>
                  </a:moveTo>
                  <a:lnTo>
                    <a:pt x="26961" y="12"/>
                  </a:lnTo>
                  <a:lnTo>
                    <a:pt x="26809" y="33"/>
                  </a:lnTo>
                  <a:lnTo>
                    <a:pt x="26657" y="66"/>
                  </a:lnTo>
                  <a:lnTo>
                    <a:pt x="1084" y="7940"/>
                  </a:lnTo>
                  <a:lnTo>
                    <a:pt x="932" y="7994"/>
                  </a:lnTo>
                  <a:lnTo>
                    <a:pt x="802" y="8059"/>
                  </a:lnTo>
                  <a:lnTo>
                    <a:pt x="672" y="8135"/>
                  </a:lnTo>
                  <a:lnTo>
                    <a:pt x="553" y="8233"/>
                  </a:lnTo>
                  <a:lnTo>
                    <a:pt x="434" y="8330"/>
                  </a:lnTo>
                  <a:lnTo>
                    <a:pt x="336" y="8439"/>
                  </a:lnTo>
                  <a:lnTo>
                    <a:pt x="250" y="8558"/>
                  </a:lnTo>
                  <a:lnTo>
                    <a:pt x="174" y="8688"/>
                  </a:lnTo>
                  <a:lnTo>
                    <a:pt x="109" y="8818"/>
                  </a:lnTo>
                  <a:lnTo>
                    <a:pt x="66" y="8958"/>
                  </a:lnTo>
                  <a:lnTo>
                    <a:pt x="33" y="9110"/>
                  </a:lnTo>
                  <a:lnTo>
                    <a:pt x="1" y="9251"/>
                  </a:lnTo>
                  <a:lnTo>
                    <a:pt x="1" y="9403"/>
                  </a:lnTo>
                  <a:lnTo>
                    <a:pt x="1" y="9554"/>
                  </a:lnTo>
                  <a:lnTo>
                    <a:pt x="22" y="9706"/>
                  </a:lnTo>
                  <a:lnTo>
                    <a:pt x="66" y="9857"/>
                  </a:lnTo>
                  <a:lnTo>
                    <a:pt x="5525" y="27600"/>
                  </a:lnTo>
                  <a:lnTo>
                    <a:pt x="5579" y="27751"/>
                  </a:lnTo>
                  <a:lnTo>
                    <a:pt x="5644" y="27881"/>
                  </a:lnTo>
                  <a:lnTo>
                    <a:pt x="5731" y="28011"/>
                  </a:lnTo>
                  <a:lnTo>
                    <a:pt x="5817" y="28130"/>
                  </a:lnTo>
                  <a:lnTo>
                    <a:pt x="5915" y="28250"/>
                  </a:lnTo>
                  <a:lnTo>
                    <a:pt x="6034" y="28347"/>
                  </a:lnTo>
                  <a:lnTo>
                    <a:pt x="6153" y="28434"/>
                  </a:lnTo>
                  <a:lnTo>
                    <a:pt x="6272" y="28510"/>
                  </a:lnTo>
                  <a:lnTo>
                    <a:pt x="6413" y="28564"/>
                  </a:lnTo>
                  <a:lnTo>
                    <a:pt x="6554" y="28618"/>
                  </a:lnTo>
                  <a:lnTo>
                    <a:pt x="6695" y="28650"/>
                  </a:lnTo>
                  <a:lnTo>
                    <a:pt x="6835" y="28672"/>
                  </a:lnTo>
                  <a:lnTo>
                    <a:pt x="6987" y="28683"/>
                  </a:lnTo>
                  <a:lnTo>
                    <a:pt x="7139" y="28683"/>
                  </a:lnTo>
                  <a:lnTo>
                    <a:pt x="7301" y="28650"/>
                  </a:lnTo>
                  <a:lnTo>
                    <a:pt x="7453" y="28618"/>
                  </a:lnTo>
                  <a:lnTo>
                    <a:pt x="33016" y="20743"/>
                  </a:lnTo>
                  <a:lnTo>
                    <a:pt x="33167" y="20689"/>
                  </a:lnTo>
                  <a:lnTo>
                    <a:pt x="33308" y="20624"/>
                  </a:lnTo>
                  <a:lnTo>
                    <a:pt x="33438" y="20548"/>
                  </a:lnTo>
                  <a:lnTo>
                    <a:pt x="33557" y="20451"/>
                  </a:lnTo>
                  <a:lnTo>
                    <a:pt x="33665" y="20353"/>
                  </a:lnTo>
                  <a:lnTo>
                    <a:pt x="33763" y="20245"/>
                  </a:lnTo>
                  <a:lnTo>
                    <a:pt x="33850" y="20126"/>
                  </a:lnTo>
                  <a:lnTo>
                    <a:pt x="33925" y="19996"/>
                  </a:lnTo>
                  <a:lnTo>
                    <a:pt x="33990" y="19866"/>
                  </a:lnTo>
                  <a:lnTo>
                    <a:pt x="34045" y="19725"/>
                  </a:lnTo>
                  <a:lnTo>
                    <a:pt x="34077" y="19584"/>
                  </a:lnTo>
                  <a:lnTo>
                    <a:pt x="34099" y="19433"/>
                  </a:lnTo>
                  <a:lnTo>
                    <a:pt x="34110" y="19281"/>
                  </a:lnTo>
                  <a:lnTo>
                    <a:pt x="34099" y="19129"/>
                  </a:lnTo>
                  <a:lnTo>
                    <a:pt x="34077" y="18978"/>
                  </a:lnTo>
                  <a:lnTo>
                    <a:pt x="34034" y="18826"/>
                  </a:lnTo>
                  <a:lnTo>
                    <a:pt x="28575" y="1084"/>
                  </a:lnTo>
                  <a:lnTo>
                    <a:pt x="28531" y="943"/>
                  </a:lnTo>
                  <a:lnTo>
                    <a:pt x="28455" y="802"/>
                  </a:lnTo>
                  <a:lnTo>
                    <a:pt x="28380" y="672"/>
                  </a:lnTo>
                  <a:lnTo>
                    <a:pt x="28293" y="553"/>
                  </a:lnTo>
                  <a:lnTo>
                    <a:pt x="28185" y="445"/>
                  </a:lnTo>
                  <a:lnTo>
                    <a:pt x="28076" y="337"/>
                  </a:lnTo>
                  <a:lnTo>
                    <a:pt x="27957" y="250"/>
                  </a:lnTo>
                  <a:lnTo>
                    <a:pt x="27827" y="174"/>
                  </a:lnTo>
                  <a:lnTo>
                    <a:pt x="27697" y="120"/>
                  </a:lnTo>
                  <a:lnTo>
                    <a:pt x="27556" y="66"/>
                  </a:lnTo>
                  <a:lnTo>
                    <a:pt x="27416" y="33"/>
                  </a:lnTo>
                  <a:lnTo>
                    <a:pt x="27264" y="12"/>
                  </a:lnTo>
                  <a:lnTo>
                    <a:pt x="27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6181975" y="3694900"/>
              <a:ext cx="740650" cy="331200"/>
            </a:xfrm>
            <a:custGeom>
              <a:avLst/>
              <a:gdLst/>
              <a:ahLst/>
              <a:cxnLst/>
              <a:rect l="l" t="t" r="r" b="b"/>
              <a:pathLst>
                <a:path w="29626" h="13248" extrusionOk="0">
                  <a:moveTo>
                    <a:pt x="28510" y="1"/>
                  </a:moveTo>
                  <a:lnTo>
                    <a:pt x="1" y="8774"/>
                  </a:lnTo>
                  <a:lnTo>
                    <a:pt x="1041" y="12165"/>
                  </a:lnTo>
                  <a:lnTo>
                    <a:pt x="1095" y="12316"/>
                  </a:lnTo>
                  <a:lnTo>
                    <a:pt x="1160" y="12446"/>
                  </a:lnTo>
                  <a:lnTo>
                    <a:pt x="1247" y="12576"/>
                  </a:lnTo>
                  <a:lnTo>
                    <a:pt x="1333" y="12695"/>
                  </a:lnTo>
                  <a:lnTo>
                    <a:pt x="1431" y="12815"/>
                  </a:lnTo>
                  <a:lnTo>
                    <a:pt x="1550" y="12912"/>
                  </a:lnTo>
                  <a:lnTo>
                    <a:pt x="1669" y="12999"/>
                  </a:lnTo>
                  <a:lnTo>
                    <a:pt x="1788" y="13075"/>
                  </a:lnTo>
                  <a:lnTo>
                    <a:pt x="1929" y="13129"/>
                  </a:lnTo>
                  <a:lnTo>
                    <a:pt x="2070" y="13183"/>
                  </a:lnTo>
                  <a:lnTo>
                    <a:pt x="2211" y="13215"/>
                  </a:lnTo>
                  <a:lnTo>
                    <a:pt x="2351" y="13237"/>
                  </a:lnTo>
                  <a:lnTo>
                    <a:pt x="2503" y="13248"/>
                  </a:lnTo>
                  <a:lnTo>
                    <a:pt x="2655" y="13248"/>
                  </a:lnTo>
                  <a:lnTo>
                    <a:pt x="2817" y="13215"/>
                  </a:lnTo>
                  <a:lnTo>
                    <a:pt x="2969" y="13183"/>
                  </a:lnTo>
                  <a:lnTo>
                    <a:pt x="28532" y="5308"/>
                  </a:lnTo>
                  <a:lnTo>
                    <a:pt x="28683" y="5254"/>
                  </a:lnTo>
                  <a:lnTo>
                    <a:pt x="28824" y="5189"/>
                  </a:lnTo>
                  <a:lnTo>
                    <a:pt x="28954" y="5113"/>
                  </a:lnTo>
                  <a:lnTo>
                    <a:pt x="29073" y="5016"/>
                  </a:lnTo>
                  <a:lnTo>
                    <a:pt x="29181" y="4918"/>
                  </a:lnTo>
                  <a:lnTo>
                    <a:pt x="29279" y="4810"/>
                  </a:lnTo>
                  <a:lnTo>
                    <a:pt x="29366" y="4691"/>
                  </a:lnTo>
                  <a:lnTo>
                    <a:pt x="29441" y="4561"/>
                  </a:lnTo>
                  <a:lnTo>
                    <a:pt x="29506" y="4431"/>
                  </a:lnTo>
                  <a:lnTo>
                    <a:pt x="29561" y="4290"/>
                  </a:lnTo>
                  <a:lnTo>
                    <a:pt x="29593" y="4149"/>
                  </a:lnTo>
                  <a:lnTo>
                    <a:pt x="29615" y="3998"/>
                  </a:lnTo>
                  <a:lnTo>
                    <a:pt x="29626" y="3846"/>
                  </a:lnTo>
                  <a:lnTo>
                    <a:pt x="29615" y="3694"/>
                  </a:lnTo>
                  <a:lnTo>
                    <a:pt x="29593" y="3543"/>
                  </a:lnTo>
                  <a:lnTo>
                    <a:pt x="29550" y="3391"/>
                  </a:lnTo>
                  <a:lnTo>
                    <a:pt x="285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6449525" y="3752050"/>
              <a:ext cx="182275" cy="119975"/>
            </a:xfrm>
            <a:custGeom>
              <a:avLst/>
              <a:gdLst/>
              <a:ahLst/>
              <a:cxnLst/>
              <a:rect l="l" t="t" r="r" b="b"/>
              <a:pathLst>
                <a:path w="7291" h="4799" extrusionOk="0">
                  <a:moveTo>
                    <a:pt x="6413" y="0"/>
                  </a:moveTo>
                  <a:lnTo>
                    <a:pt x="1" y="1972"/>
                  </a:lnTo>
                  <a:lnTo>
                    <a:pt x="867" y="4799"/>
                  </a:lnTo>
                  <a:lnTo>
                    <a:pt x="7290" y="282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6629075" y="3328250"/>
              <a:ext cx="209075" cy="532400"/>
            </a:xfrm>
            <a:custGeom>
              <a:avLst/>
              <a:gdLst/>
              <a:ahLst/>
              <a:cxnLst/>
              <a:rect l="l" t="t" r="r" b="b"/>
              <a:pathLst>
                <a:path w="8363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69" y="21296"/>
                  </a:lnTo>
                  <a:lnTo>
                    <a:pt x="8362" y="20689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6154375" y="3474475"/>
              <a:ext cx="208800" cy="532400"/>
            </a:xfrm>
            <a:custGeom>
              <a:avLst/>
              <a:gdLst/>
              <a:ahLst/>
              <a:cxnLst/>
              <a:rect l="l" t="t" r="r" b="b"/>
              <a:pathLst>
                <a:path w="8352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58" y="21296"/>
                  </a:lnTo>
                  <a:lnTo>
                    <a:pt x="8351" y="2067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295175" y="3308500"/>
              <a:ext cx="54450" cy="132975"/>
            </a:xfrm>
            <a:custGeom>
              <a:avLst/>
              <a:gdLst/>
              <a:ahLst/>
              <a:cxnLst/>
              <a:rect l="l" t="t" r="r" b="b"/>
              <a:pathLst>
                <a:path w="2178" h="5319" extrusionOk="0">
                  <a:moveTo>
                    <a:pt x="1831" y="0"/>
                  </a:moveTo>
                  <a:lnTo>
                    <a:pt x="1679" y="65"/>
                  </a:lnTo>
                  <a:lnTo>
                    <a:pt x="1539" y="141"/>
                  </a:lnTo>
                  <a:lnTo>
                    <a:pt x="1409" y="217"/>
                  </a:lnTo>
                  <a:lnTo>
                    <a:pt x="1279" y="293"/>
                  </a:lnTo>
                  <a:lnTo>
                    <a:pt x="1073" y="444"/>
                  </a:lnTo>
                  <a:lnTo>
                    <a:pt x="889" y="617"/>
                  </a:lnTo>
                  <a:lnTo>
                    <a:pt x="715" y="791"/>
                  </a:lnTo>
                  <a:lnTo>
                    <a:pt x="564" y="986"/>
                  </a:lnTo>
                  <a:lnTo>
                    <a:pt x="466" y="1127"/>
                  </a:lnTo>
                  <a:lnTo>
                    <a:pt x="380" y="1267"/>
                  </a:lnTo>
                  <a:lnTo>
                    <a:pt x="304" y="1408"/>
                  </a:lnTo>
                  <a:lnTo>
                    <a:pt x="228" y="1560"/>
                  </a:lnTo>
                  <a:lnTo>
                    <a:pt x="174" y="1722"/>
                  </a:lnTo>
                  <a:lnTo>
                    <a:pt x="120" y="1874"/>
                  </a:lnTo>
                  <a:lnTo>
                    <a:pt x="76" y="2036"/>
                  </a:lnTo>
                  <a:lnTo>
                    <a:pt x="44" y="2199"/>
                  </a:lnTo>
                  <a:lnTo>
                    <a:pt x="11" y="2372"/>
                  </a:lnTo>
                  <a:lnTo>
                    <a:pt x="1" y="2535"/>
                  </a:lnTo>
                  <a:lnTo>
                    <a:pt x="1" y="2708"/>
                  </a:lnTo>
                  <a:lnTo>
                    <a:pt x="1" y="2881"/>
                  </a:lnTo>
                  <a:lnTo>
                    <a:pt x="11" y="3055"/>
                  </a:lnTo>
                  <a:lnTo>
                    <a:pt x="44" y="3228"/>
                  </a:lnTo>
                  <a:lnTo>
                    <a:pt x="76" y="3401"/>
                  </a:lnTo>
                  <a:lnTo>
                    <a:pt x="131" y="3574"/>
                  </a:lnTo>
                  <a:lnTo>
                    <a:pt x="661" y="5318"/>
                  </a:lnTo>
                  <a:lnTo>
                    <a:pt x="1820" y="4961"/>
                  </a:lnTo>
                  <a:lnTo>
                    <a:pt x="1290" y="3217"/>
                  </a:lnTo>
                  <a:lnTo>
                    <a:pt x="1246" y="3076"/>
                  </a:lnTo>
                  <a:lnTo>
                    <a:pt x="1225" y="2946"/>
                  </a:lnTo>
                  <a:lnTo>
                    <a:pt x="1214" y="2805"/>
                  </a:lnTo>
                  <a:lnTo>
                    <a:pt x="1214" y="2675"/>
                  </a:lnTo>
                  <a:lnTo>
                    <a:pt x="1225" y="2545"/>
                  </a:lnTo>
                  <a:lnTo>
                    <a:pt x="1235" y="2416"/>
                  </a:lnTo>
                  <a:lnTo>
                    <a:pt x="1268" y="2286"/>
                  </a:lnTo>
                  <a:lnTo>
                    <a:pt x="1300" y="2156"/>
                  </a:lnTo>
                  <a:lnTo>
                    <a:pt x="1344" y="2047"/>
                  </a:lnTo>
                  <a:lnTo>
                    <a:pt x="1398" y="1950"/>
                  </a:lnTo>
                  <a:lnTo>
                    <a:pt x="1452" y="1841"/>
                  </a:lnTo>
                  <a:lnTo>
                    <a:pt x="1517" y="1744"/>
                  </a:lnTo>
                  <a:lnTo>
                    <a:pt x="1582" y="1646"/>
                  </a:lnTo>
                  <a:lnTo>
                    <a:pt x="1658" y="1560"/>
                  </a:lnTo>
                  <a:lnTo>
                    <a:pt x="1744" y="1473"/>
                  </a:lnTo>
                  <a:lnTo>
                    <a:pt x="1831" y="1397"/>
                  </a:lnTo>
                  <a:lnTo>
                    <a:pt x="1842" y="1322"/>
                  </a:lnTo>
                  <a:lnTo>
                    <a:pt x="1864" y="1289"/>
                  </a:lnTo>
                  <a:lnTo>
                    <a:pt x="1896" y="1224"/>
                  </a:lnTo>
                  <a:lnTo>
                    <a:pt x="1950" y="1127"/>
                  </a:lnTo>
                  <a:lnTo>
                    <a:pt x="2048" y="867"/>
                  </a:lnTo>
                  <a:lnTo>
                    <a:pt x="2178" y="509"/>
                  </a:lnTo>
                  <a:lnTo>
                    <a:pt x="2069" y="358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6288125" y="3403275"/>
              <a:ext cx="68825" cy="43075"/>
            </a:xfrm>
            <a:custGeom>
              <a:avLst/>
              <a:gdLst/>
              <a:ahLst/>
              <a:cxnLst/>
              <a:rect l="l" t="t" r="r" b="b"/>
              <a:pathLst>
                <a:path w="2753" h="1723" extrusionOk="0">
                  <a:moveTo>
                    <a:pt x="2449" y="0"/>
                  </a:moveTo>
                  <a:lnTo>
                    <a:pt x="1" y="758"/>
                  </a:lnTo>
                  <a:lnTo>
                    <a:pt x="304" y="1722"/>
                  </a:lnTo>
                  <a:lnTo>
                    <a:pt x="2752" y="964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rgbClr val="9C5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60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motional Intelligence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87374"/>
      </a:accent1>
      <a:accent2>
        <a:srgbClr val="F6954E"/>
      </a:accent2>
      <a:accent3>
        <a:srgbClr val="FFCE5F"/>
      </a:accent3>
      <a:accent4>
        <a:srgbClr val="A1DD56"/>
      </a:accent4>
      <a:accent5>
        <a:srgbClr val="5C83FE"/>
      </a:accent5>
      <a:accent6>
        <a:srgbClr val="AA5CF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8504</TotalTime>
  <Words>311</Words>
  <Application>Microsoft Office PowerPoint</Application>
  <PresentationFormat>On-screen Show (16:9)</PresentationFormat>
  <Paragraphs>83</Paragraphs>
  <Slides>22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Fira Sans Extra Condensed</vt:lpstr>
      <vt:lpstr>Roboto</vt:lpstr>
      <vt:lpstr>Arial</vt:lpstr>
      <vt:lpstr>Emotional Intelligence Infographics by Slidesgo</vt:lpstr>
      <vt:lpstr> Used Cars Platform</vt:lpstr>
      <vt:lpstr>PowerPoint Presentation</vt:lpstr>
      <vt:lpstr>PowerPoint Presentation</vt:lpstr>
      <vt:lpstr>Project Stages</vt:lpstr>
      <vt:lpstr>PowerPoint Presentation</vt:lpstr>
      <vt:lpstr>System Architecture</vt:lpstr>
      <vt:lpstr>Key components of the system</vt:lpstr>
      <vt:lpstr>PowerPoint Presentation</vt:lpstr>
      <vt:lpstr>Implementation stages</vt:lpstr>
      <vt:lpstr>Implementation stages</vt:lpstr>
      <vt:lpstr>DAG</vt:lpstr>
      <vt:lpstr>Tool</vt:lpstr>
      <vt:lpstr>Relations between fields</vt:lpstr>
      <vt:lpstr>Stagging ERD</vt:lpstr>
      <vt:lpstr>Star Schema ERD</vt:lpstr>
      <vt:lpstr>Dashboard</vt:lpstr>
      <vt:lpstr>PowerPoint Presentation</vt:lpstr>
      <vt:lpstr>PowerPoint Presentation</vt:lpstr>
      <vt:lpstr>PowerPoint Presentation</vt:lpstr>
      <vt:lpstr>What’s Next?</vt:lpstr>
      <vt:lpstr>Any  Questions?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mahmoud mostafa</dc:creator>
  <cp:lastModifiedBy>عبد الله حسين عبد الله حسين</cp:lastModifiedBy>
  <cp:revision>23</cp:revision>
  <dcterms:modified xsi:type="dcterms:W3CDTF">2024-09-07T00:59:36Z</dcterms:modified>
</cp:coreProperties>
</file>